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643" r:id="rId2"/>
    <p:sldId id="300" r:id="rId3"/>
    <p:sldId id="299" r:id="rId4"/>
    <p:sldId id="391" r:id="rId5"/>
    <p:sldId id="713" r:id="rId6"/>
    <p:sldId id="712" r:id="rId7"/>
    <p:sldId id="717" r:id="rId8"/>
    <p:sldId id="613" r:id="rId9"/>
    <p:sldId id="715" r:id="rId10"/>
    <p:sldId id="716" r:id="rId11"/>
    <p:sldId id="718" r:id="rId12"/>
    <p:sldId id="719" r:id="rId13"/>
    <p:sldId id="720" r:id="rId14"/>
    <p:sldId id="721" r:id="rId15"/>
    <p:sldId id="722" r:id="rId16"/>
    <p:sldId id="723" r:id="rId17"/>
    <p:sldId id="724" r:id="rId18"/>
    <p:sldId id="615" r:id="rId19"/>
    <p:sldId id="725" r:id="rId20"/>
    <p:sldId id="714" r:id="rId21"/>
    <p:sldId id="726" r:id="rId22"/>
    <p:sldId id="727" r:id="rId23"/>
    <p:sldId id="387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  <p:clrMru>
    <a:srgbClr val="FFFF66"/>
    <a:srgbClr val="0170C1"/>
    <a:srgbClr val="404153"/>
    <a:srgbClr val="00FFFF"/>
    <a:srgbClr val="0D4777"/>
    <a:srgbClr val="015695"/>
    <a:srgbClr val="E87071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52" autoAdjust="0"/>
    <p:restoredTop sz="94815" autoAdjust="0"/>
  </p:normalViewPr>
  <p:slideViewPr>
    <p:cSldViewPr snapToGrid="0">
      <p:cViewPr>
        <p:scale>
          <a:sx n="66" d="100"/>
          <a:sy n="66" d="100"/>
        </p:scale>
        <p:origin x="-906" y="-492"/>
      </p:cViewPr>
      <p:guideLst>
        <p:guide orient="horz" pos="224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3402"/>
    </p:cViewPr>
  </p:sorterViewPr>
  <p:gridSpacing cx="78027213" cy="780272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9AB51B-77ED-44BC-B7F3-B2372AA4039B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25059F8-8991-4C4C-9FE3-F87DF16858FF}">
      <dgm:prSet phldrT="[文本]"/>
      <dgm:spPr/>
      <dgm:t>
        <a:bodyPr/>
        <a:lstStyle/>
        <a:p>
          <a:r>
            <a:rPr lang="en-US" altLang="zh-CN" dirty="0" smtClean="0"/>
            <a:t>1994—1998</a:t>
          </a:r>
          <a:endParaRPr lang="zh-CN" altLang="en-US" dirty="0"/>
        </a:p>
      </dgm:t>
    </dgm:pt>
    <dgm:pt modelId="{6CD33459-5281-4118-9995-541B41326A37}" type="parTrans" cxnId="{1AC01294-A174-4095-81DD-70C6B9210A76}">
      <dgm:prSet/>
      <dgm:spPr/>
      <dgm:t>
        <a:bodyPr/>
        <a:lstStyle/>
        <a:p>
          <a:endParaRPr lang="zh-CN" altLang="en-US"/>
        </a:p>
      </dgm:t>
    </dgm:pt>
    <dgm:pt modelId="{B1603E66-BFB7-4A61-83FA-0B1D69038CF3}" type="sibTrans" cxnId="{1AC01294-A174-4095-81DD-70C6B9210A76}">
      <dgm:prSet/>
      <dgm:spPr/>
      <dgm:t>
        <a:bodyPr/>
        <a:lstStyle/>
        <a:p>
          <a:endParaRPr lang="zh-CN" altLang="en-US"/>
        </a:p>
      </dgm:t>
    </dgm:pt>
    <dgm:pt modelId="{FC45DB8F-5CBD-419E-9DFD-96E61BFFADAC}">
      <dgm:prSet phldrT="[文本]" custT="1"/>
      <dgm:spPr/>
      <dgm:t>
        <a:bodyPr/>
        <a:lstStyle/>
        <a:p>
          <a:r>
            <a:rPr lang="zh-CN" altLang="en-US" sz="2000" dirty="0" smtClean="0"/>
            <a:t>初步实现会计核算、工资管理、收费管理</a:t>
          </a:r>
          <a:endParaRPr lang="zh-CN" altLang="en-US" sz="2000" dirty="0"/>
        </a:p>
      </dgm:t>
    </dgm:pt>
    <dgm:pt modelId="{24C8CFCA-2417-42E8-AA0F-67902B715C19}" type="parTrans" cxnId="{C847F5E2-1468-4059-906D-239C11F4F4F2}">
      <dgm:prSet/>
      <dgm:spPr/>
      <dgm:t>
        <a:bodyPr/>
        <a:lstStyle/>
        <a:p>
          <a:endParaRPr lang="zh-CN" altLang="en-US"/>
        </a:p>
      </dgm:t>
    </dgm:pt>
    <dgm:pt modelId="{C1872ED2-3833-4DE2-9422-80FBAACA9110}" type="sibTrans" cxnId="{C847F5E2-1468-4059-906D-239C11F4F4F2}">
      <dgm:prSet/>
      <dgm:spPr/>
      <dgm:t>
        <a:bodyPr/>
        <a:lstStyle/>
        <a:p>
          <a:endParaRPr lang="zh-CN" altLang="en-US"/>
        </a:p>
      </dgm:t>
    </dgm:pt>
    <dgm:pt modelId="{1C5F4041-2874-4747-90DA-4446017F0B74}">
      <dgm:prSet phldrT="[文本]" custT="1"/>
      <dgm:spPr/>
      <dgm:t>
        <a:bodyPr/>
        <a:lstStyle/>
        <a:p>
          <a:r>
            <a:rPr lang="zh-CN" altLang="en-US" sz="2000" dirty="0" smtClean="0"/>
            <a:t>软件代替手工，实现管理效率提升，简单的统计分析</a:t>
          </a:r>
          <a:endParaRPr lang="zh-CN" altLang="en-US" sz="2000" dirty="0"/>
        </a:p>
      </dgm:t>
    </dgm:pt>
    <dgm:pt modelId="{7ED14897-E226-4093-8DCD-D5C22C97E2A1}" type="parTrans" cxnId="{E4799186-D22E-4ED9-BBB0-09542231E42C}">
      <dgm:prSet/>
      <dgm:spPr/>
      <dgm:t>
        <a:bodyPr/>
        <a:lstStyle/>
        <a:p>
          <a:endParaRPr lang="zh-CN" altLang="en-US"/>
        </a:p>
      </dgm:t>
    </dgm:pt>
    <dgm:pt modelId="{8FED1669-3E7E-495C-A39B-1B62FCC1184E}" type="sibTrans" cxnId="{E4799186-D22E-4ED9-BBB0-09542231E42C}">
      <dgm:prSet/>
      <dgm:spPr/>
      <dgm:t>
        <a:bodyPr/>
        <a:lstStyle/>
        <a:p>
          <a:endParaRPr lang="zh-CN" altLang="en-US"/>
        </a:p>
      </dgm:t>
    </dgm:pt>
    <dgm:pt modelId="{192D5CEB-9687-4DCB-AD47-C935A65CC5D9}">
      <dgm:prSet phldrT="[文本]"/>
      <dgm:spPr/>
      <dgm:t>
        <a:bodyPr/>
        <a:lstStyle/>
        <a:p>
          <a:r>
            <a:rPr lang="en-US" altLang="zh-CN" dirty="0" smtClean="0"/>
            <a:t>1998—2005</a:t>
          </a:r>
          <a:endParaRPr lang="zh-CN" altLang="en-US" dirty="0"/>
        </a:p>
      </dgm:t>
    </dgm:pt>
    <dgm:pt modelId="{885E344C-EFE6-4297-B57B-D21F2C119E85}" type="parTrans" cxnId="{70EBFE56-7A90-4762-A1C6-3742E8AD16A1}">
      <dgm:prSet/>
      <dgm:spPr/>
      <dgm:t>
        <a:bodyPr/>
        <a:lstStyle/>
        <a:p>
          <a:endParaRPr lang="zh-CN" altLang="en-US"/>
        </a:p>
      </dgm:t>
    </dgm:pt>
    <dgm:pt modelId="{3534E076-7EA1-482E-85E6-B5E97773C8EF}" type="sibTrans" cxnId="{70EBFE56-7A90-4762-A1C6-3742E8AD16A1}">
      <dgm:prSet/>
      <dgm:spPr/>
      <dgm:t>
        <a:bodyPr/>
        <a:lstStyle/>
        <a:p>
          <a:endParaRPr lang="zh-CN" altLang="en-US"/>
        </a:p>
      </dgm:t>
    </dgm:pt>
    <dgm:pt modelId="{ADC5D067-6DE6-464E-9F35-085A6A51D013}">
      <dgm:prSet phldrT="[文本]"/>
      <dgm:spPr/>
      <dgm:t>
        <a:bodyPr/>
        <a:lstStyle/>
        <a:p>
          <a:r>
            <a:rPr lang="en-US" altLang="zh-CN" dirty="0" smtClean="0"/>
            <a:t>2005—</a:t>
          </a:r>
          <a:r>
            <a:rPr lang="zh-CN" altLang="en-US" dirty="0" smtClean="0"/>
            <a:t>现在</a:t>
          </a:r>
          <a:endParaRPr lang="zh-CN" altLang="en-US" dirty="0"/>
        </a:p>
      </dgm:t>
    </dgm:pt>
    <dgm:pt modelId="{C9EE1523-FD70-4994-9F16-1A5937536CCA}" type="parTrans" cxnId="{F0FB9D96-4150-4893-AD24-4ADE802FB7A9}">
      <dgm:prSet/>
      <dgm:spPr/>
      <dgm:t>
        <a:bodyPr/>
        <a:lstStyle/>
        <a:p>
          <a:endParaRPr lang="zh-CN" altLang="en-US"/>
        </a:p>
      </dgm:t>
    </dgm:pt>
    <dgm:pt modelId="{05222E3C-CE8D-4563-BB78-03C2DF139764}" type="sibTrans" cxnId="{F0FB9D96-4150-4893-AD24-4ADE802FB7A9}">
      <dgm:prSet/>
      <dgm:spPr/>
      <dgm:t>
        <a:bodyPr/>
        <a:lstStyle/>
        <a:p>
          <a:endParaRPr lang="zh-CN" altLang="en-US"/>
        </a:p>
      </dgm:t>
    </dgm:pt>
    <dgm:pt modelId="{24B4F537-8A0F-4BF9-9556-2B19049B455B}">
      <dgm:prSet phldrT="[文本]"/>
      <dgm:spPr/>
      <dgm:t>
        <a:bodyPr/>
        <a:lstStyle/>
        <a:p>
          <a:endParaRPr lang="zh-CN" altLang="en-US" sz="1700" dirty="0"/>
        </a:p>
      </dgm:t>
    </dgm:pt>
    <dgm:pt modelId="{98A661C5-37A2-4F00-80BA-F4719477AEAB}" type="parTrans" cxnId="{31B11570-8F14-4065-8FD3-4EECBDEF5B55}">
      <dgm:prSet/>
      <dgm:spPr/>
      <dgm:t>
        <a:bodyPr/>
        <a:lstStyle/>
        <a:p>
          <a:endParaRPr lang="zh-CN" altLang="en-US"/>
        </a:p>
      </dgm:t>
    </dgm:pt>
    <dgm:pt modelId="{1BF73206-6414-4E39-ADDD-61E49E6B997B}" type="sibTrans" cxnId="{31B11570-8F14-4065-8FD3-4EECBDEF5B55}">
      <dgm:prSet/>
      <dgm:spPr/>
      <dgm:t>
        <a:bodyPr/>
        <a:lstStyle/>
        <a:p>
          <a:endParaRPr lang="zh-CN" altLang="en-US"/>
        </a:p>
      </dgm:t>
    </dgm:pt>
    <dgm:pt modelId="{7CE73EAD-DBA5-4464-85B1-C316E586947C}">
      <dgm:prSet phldrT="[文本]" custT="1"/>
      <dgm:spPr/>
      <dgm:t>
        <a:bodyPr/>
        <a:lstStyle/>
        <a:p>
          <a:r>
            <a:rPr lang="zh-CN" altLang="en-US" sz="2000" dirty="0" smtClean="0"/>
            <a:t>自己开发写代码</a:t>
          </a:r>
          <a:endParaRPr lang="zh-CN" altLang="en-US" sz="2000" dirty="0"/>
        </a:p>
      </dgm:t>
    </dgm:pt>
    <dgm:pt modelId="{7CCF65AB-7A3D-4249-9C3C-0206EE382CF5}" type="parTrans" cxnId="{39619E83-C07A-4EB1-AE3E-2175D61F0CA8}">
      <dgm:prSet/>
      <dgm:spPr/>
      <dgm:t>
        <a:bodyPr/>
        <a:lstStyle/>
        <a:p>
          <a:endParaRPr lang="zh-CN" altLang="en-US"/>
        </a:p>
      </dgm:t>
    </dgm:pt>
    <dgm:pt modelId="{F62AF88F-201A-42F2-9946-812C9E8C61CC}" type="sibTrans" cxnId="{39619E83-C07A-4EB1-AE3E-2175D61F0CA8}">
      <dgm:prSet/>
      <dgm:spPr/>
      <dgm:t>
        <a:bodyPr/>
        <a:lstStyle/>
        <a:p>
          <a:endParaRPr lang="zh-CN" altLang="en-US"/>
        </a:p>
      </dgm:t>
    </dgm:pt>
    <dgm:pt modelId="{83A69C80-D508-4460-8E44-7BE340E8C939}">
      <dgm:prSet custT="1"/>
      <dgm:spPr/>
      <dgm:t>
        <a:bodyPr/>
        <a:lstStyle/>
        <a:p>
          <a:r>
            <a:rPr lang="zh-CN" altLang="en-US" sz="2000" dirty="0" smtClean="0">
              <a:latin typeface="+mn-ea"/>
              <a:ea typeface="+mn-ea"/>
            </a:rPr>
            <a:t>神州浩天财务信息系统</a:t>
          </a:r>
          <a:r>
            <a:rPr lang="en-US" altLang="zh-CN" sz="2000" dirty="0" smtClean="0">
              <a:latin typeface="+mn-ea"/>
              <a:ea typeface="+mn-ea"/>
            </a:rPr>
            <a:t>+</a:t>
          </a:r>
          <a:r>
            <a:rPr lang="zh-CN" altLang="en-US" sz="2000" dirty="0" smtClean="0">
              <a:latin typeface="+mn-ea"/>
              <a:ea typeface="+mn-ea"/>
            </a:rPr>
            <a:t>辅助开发</a:t>
          </a:r>
        </a:p>
      </dgm:t>
    </dgm:pt>
    <dgm:pt modelId="{1F56AE0C-F28E-49D3-A245-289E7CC04AE6}" type="parTrans" cxnId="{AC9AD971-F53F-494C-98AC-952C57DD8797}">
      <dgm:prSet/>
      <dgm:spPr/>
      <dgm:t>
        <a:bodyPr/>
        <a:lstStyle/>
        <a:p>
          <a:endParaRPr lang="zh-CN" altLang="en-US"/>
        </a:p>
      </dgm:t>
    </dgm:pt>
    <dgm:pt modelId="{6953D162-759A-48EC-B2AF-B71D99A0AB78}" type="sibTrans" cxnId="{AC9AD971-F53F-494C-98AC-952C57DD8797}">
      <dgm:prSet/>
      <dgm:spPr/>
      <dgm:t>
        <a:bodyPr/>
        <a:lstStyle/>
        <a:p>
          <a:endParaRPr lang="zh-CN" altLang="en-US"/>
        </a:p>
      </dgm:t>
    </dgm:pt>
    <dgm:pt modelId="{575F04E6-74F0-4929-86EC-13C7C7107189}">
      <dgm:prSet custT="1"/>
      <dgm:spPr/>
      <dgm:t>
        <a:bodyPr/>
        <a:lstStyle/>
        <a:p>
          <a:r>
            <a:rPr lang="zh-CN" altLang="en-US" sz="2000" dirty="0" smtClean="0">
              <a:latin typeface="+mn-ea"/>
              <a:ea typeface="+mn-ea"/>
            </a:rPr>
            <a:t>实现了财务信息共享、单点登录、银校互联，网上预约报销、劳务申报等</a:t>
          </a:r>
          <a:endParaRPr lang="zh-CN" altLang="en-US" sz="2000" dirty="0">
            <a:latin typeface="+mn-ea"/>
            <a:ea typeface="+mn-ea"/>
          </a:endParaRPr>
        </a:p>
      </dgm:t>
    </dgm:pt>
    <dgm:pt modelId="{63C6AEE2-90ED-4531-A3D8-44C4CF5142CE}" type="parTrans" cxnId="{352C93EC-9F30-48C6-A742-1325DF83993A}">
      <dgm:prSet/>
      <dgm:spPr/>
      <dgm:t>
        <a:bodyPr/>
        <a:lstStyle/>
        <a:p>
          <a:endParaRPr lang="zh-CN" altLang="en-US"/>
        </a:p>
      </dgm:t>
    </dgm:pt>
    <dgm:pt modelId="{8535BF67-83F2-4EC8-A068-FB805518401C}" type="sibTrans" cxnId="{352C93EC-9F30-48C6-A742-1325DF83993A}">
      <dgm:prSet/>
      <dgm:spPr/>
      <dgm:t>
        <a:bodyPr/>
        <a:lstStyle/>
        <a:p>
          <a:endParaRPr lang="zh-CN" altLang="en-US"/>
        </a:p>
      </dgm:t>
    </dgm:pt>
    <dgm:pt modelId="{A5AC527A-0A7C-42EB-93A9-BA545DE45A1D}">
      <dgm:prSet phldrT="[文本]"/>
      <dgm:spPr/>
      <dgm:t>
        <a:bodyPr vert="horz" tIns="0"/>
        <a:lstStyle/>
        <a:p>
          <a:endParaRPr lang="zh-CN" altLang="en-US" sz="1300" dirty="0"/>
        </a:p>
      </dgm:t>
    </dgm:pt>
    <dgm:pt modelId="{85822175-3BC0-4EEE-851F-EBCF36961479}" type="parTrans" cxnId="{CFE5E8B2-6686-4048-8F7A-0136B5BD4913}">
      <dgm:prSet/>
      <dgm:spPr/>
      <dgm:t>
        <a:bodyPr/>
        <a:lstStyle/>
        <a:p>
          <a:endParaRPr lang="zh-CN" altLang="en-US"/>
        </a:p>
      </dgm:t>
    </dgm:pt>
    <dgm:pt modelId="{7E6A5D93-ED78-4F9D-8291-9E7006B02DC2}" type="sibTrans" cxnId="{CFE5E8B2-6686-4048-8F7A-0136B5BD4913}">
      <dgm:prSet/>
      <dgm:spPr/>
      <dgm:t>
        <a:bodyPr/>
        <a:lstStyle/>
        <a:p>
          <a:endParaRPr lang="zh-CN" altLang="en-US"/>
        </a:p>
      </dgm:t>
    </dgm:pt>
    <dgm:pt modelId="{0E3EC0D8-CF63-41C0-AF0F-AFD6D950EC30}" type="pres">
      <dgm:prSet presAssocID="{799AB51B-77ED-44BC-B7F3-B2372AA403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F6D242B-0C7F-4888-9D96-928D9849A4D8}" type="pres">
      <dgm:prSet presAssocID="{799AB51B-77ED-44BC-B7F3-B2372AA4039B}" presName="tSp" presStyleCnt="0"/>
      <dgm:spPr/>
    </dgm:pt>
    <dgm:pt modelId="{FFC3F483-108D-45B0-B4D4-5633FE82691F}" type="pres">
      <dgm:prSet presAssocID="{799AB51B-77ED-44BC-B7F3-B2372AA4039B}" presName="bSp" presStyleCnt="0"/>
      <dgm:spPr/>
    </dgm:pt>
    <dgm:pt modelId="{46990C94-02D5-4A3D-80B5-BA2DB92E77B8}" type="pres">
      <dgm:prSet presAssocID="{799AB51B-77ED-44BC-B7F3-B2372AA4039B}" presName="process" presStyleCnt="0"/>
      <dgm:spPr/>
    </dgm:pt>
    <dgm:pt modelId="{913B7892-A666-477E-8CDF-B68B4DA2F097}" type="pres">
      <dgm:prSet presAssocID="{025059F8-8991-4C4C-9FE3-F87DF16858FF}" presName="composite1" presStyleCnt="0"/>
      <dgm:spPr/>
    </dgm:pt>
    <dgm:pt modelId="{AF8EDFF8-CE2B-4B4A-AC29-9EA76360A237}" type="pres">
      <dgm:prSet presAssocID="{025059F8-8991-4C4C-9FE3-F87DF16858FF}" presName="dummyNode1" presStyleLbl="node1" presStyleIdx="0" presStyleCnt="3"/>
      <dgm:spPr/>
    </dgm:pt>
    <dgm:pt modelId="{AA41488F-2E66-4FB2-BCA5-09CD8A037B93}" type="pres">
      <dgm:prSet presAssocID="{025059F8-8991-4C4C-9FE3-F87DF16858FF}" presName="childNode1" presStyleLbl="bgAcc1" presStyleIdx="0" presStyleCnt="3" custScaleY="16762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9CB53AF-FE07-422F-A454-FA10D833DCD4}" type="pres">
      <dgm:prSet presAssocID="{025059F8-8991-4C4C-9FE3-F87DF16858FF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B94342B-BD83-402D-BFD1-5FF243B21331}" type="pres">
      <dgm:prSet presAssocID="{025059F8-8991-4C4C-9FE3-F87DF16858FF}" presName="parentNode1" presStyleLbl="node1" presStyleIdx="0" presStyleCnt="3" custScaleX="99241" custScaleY="80586" custLinFactNeighborX="4181" custLinFactNeighborY="4863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9587565-5108-44E6-AE04-CC310A14E8D9}" type="pres">
      <dgm:prSet presAssocID="{025059F8-8991-4C4C-9FE3-F87DF16858FF}" presName="connSite1" presStyleCnt="0"/>
      <dgm:spPr/>
    </dgm:pt>
    <dgm:pt modelId="{71D8F700-3378-4727-8E5C-A46ECDAB641B}" type="pres">
      <dgm:prSet presAssocID="{B1603E66-BFB7-4A61-83FA-0B1D69038CF3}" presName="Name9" presStyleLbl="sibTrans2D1" presStyleIdx="0" presStyleCnt="2" custScaleX="123447" custLinFactNeighborX="-39849" custLinFactNeighborY="-6411"/>
      <dgm:spPr/>
      <dgm:t>
        <a:bodyPr/>
        <a:lstStyle/>
        <a:p>
          <a:endParaRPr lang="zh-CN" altLang="en-US"/>
        </a:p>
      </dgm:t>
    </dgm:pt>
    <dgm:pt modelId="{D033C070-DAB4-495C-A3AD-E1749170288A}" type="pres">
      <dgm:prSet presAssocID="{192D5CEB-9687-4DCB-AD47-C935A65CC5D9}" presName="composite2" presStyleCnt="0"/>
      <dgm:spPr/>
    </dgm:pt>
    <dgm:pt modelId="{7CDAB5A2-E889-435C-8722-7F01D0F55504}" type="pres">
      <dgm:prSet presAssocID="{192D5CEB-9687-4DCB-AD47-C935A65CC5D9}" presName="dummyNode2" presStyleLbl="node1" presStyleIdx="0" presStyleCnt="3"/>
      <dgm:spPr/>
    </dgm:pt>
    <dgm:pt modelId="{BCBAD6DA-187F-4791-89A4-B234597ADED7}" type="pres">
      <dgm:prSet presAssocID="{192D5CEB-9687-4DCB-AD47-C935A65CC5D9}" presName="childNode2" presStyleLbl="bgAcc1" presStyleIdx="1" presStyleCnt="3" custScaleX="130777" custScaleY="193196" custLinFactNeighborX="-348" custLinFactNeighborY="1112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8FB498-7E02-487A-95F6-AB1B3A60A70A}" type="pres">
      <dgm:prSet presAssocID="{192D5CEB-9687-4DCB-AD47-C935A65CC5D9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02ADF59-91FD-467E-921D-81E7E34FF25C}" type="pres">
      <dgm:prSet presAssocID="{192D5CEB-9687-4DCB-AD47-C935A65CC5D9}" presName="parentNode2" presStyleLbl="node1" presStyleIdx="1" presStyleCnt="3" custScaleY="70919" custLinFactNeighborX="578" custLinFactNeighborY="-5607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8796230-973F-4C4D-A118-0187CF9E5194}" type="pres">
      <dgm:prSet presAssocID="{192D5CEB-9687-4DCB-AD47-C935A65CC5D9}" presName="connSite2" presStyleCnt="0"/>
      <dgm:spPr/>
    </dgm:pt>
    <dgm:pt modelId="{64004486-F6EC-4446-B09F-F8F7D685CD3F}" type="pres">
      <dgm:prSet presAssocID="{3534E076-7EA1-482E-85E6-B5E97773C8EF}" presName="Name18" presStyleLbl="sibTrans2D1" presStyleIdx="1" presStyleCnt="2"/>
      <dgm:spPr/>
      <dgm:t>
        <a:bodyPr/>
        <a:lstStyle/>
        <a:p>
          <a:endParaRPr lang="zh-CN" altLang="en-US"/>
        </a:p>
      </dgm:t>
    </dgm:pt>
    <dgm:pt modelId="{4F5F00CB-EB9D-4588-ADC2-8CAEDE7A3823}" type="pres">
      <dgm:prSet presAssocID="{ADC5D067-6DE6-464E-9F35-085A6A51D013}" presName="composite1" presStyleCnt="0"/>
      <dgm:spPr/>
    </dgm:pt>
    <dgm:pt modelId="{83C9D470-DBE6-4D22-91B6-6F9D42248EE6}" type="pres">
      <dgm:prSet presAssocID="{ADC5D067-6DE6-464E-9F35-085A6A51D013}" presName="dummyNode1" presStyleLbl="node1" presStyleIdx="1" presStyleCnt="3"/>
      <dgm:spPr/>
    </dgm:pt>
    <dgm:pt modelId="{A49B037E-4524-4FE0-B215-F52E69D4725D}" type="pres">
      <dgm:prSet presAssocID="{ADC5D067-6DE6-464E-9F35-085A6A51D013}" presName="childNode1" presStyleLbl="bgAcc1" presStyleIdx="2" presStyleCnt="3" custScaleY="149113" custLinFactNeighborX="-1910" custLinFactNeighborY="-695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A8D46DC-D940-4A2C-9B68-569A12BD2D51}" type="pres">
      <dgm:prSet presAssocID="{ADC5D067-6DE6-464E-9F35-085A6A51D013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2D8E0A-672B-4F13-9120-EF73B4D29226}" type="pres">
      <dgm:prSet presAssocID="{ADC5D067-6DE6-464E-9F35-085A6A51D013}" presName="parentNode1" presStyleLbl="node1" presStyleIdx="2" presStyleCnt="3" custScaleY="78842" custLinFactNeighborX="-5912" custLinFactNeighborY="67571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6229E4C-04D9-488A-81D1-8742313176E5}" type="pres">
      <dgm:prSet presAssocID="{ADC5D067-6DE6-464E-9F35-085A6A51D013}" presName="connSite1" presStyleCnt="0"/>
      <dgm:spPr/>
    </dgm:pt>
  </dgm:ptLst>
  <dgm:cxnLst>
    <dgm:cxn modelId="{CFE5E8B2-6686-4048-8F7A-0136B5BD4913}" srcId="{192D5CEB-9687-4DCB-AD47-C935A65CC5D9}" destId="{A5AC527A-0A7C-42EB-93A9-BA545DE45A1D}" srcOrd="0" destOrd="0" parTransId="{85822175-3BC0-4EEE-851F-EBCF36961479}" sibTransId="{7E6A5D93-ED78-4F9D-8291-9E7006B02DC2}"/>
    <dgm:cxn modelId="{457E7CA5-487C-46AD-ADC8-C2EC723FF839}" type="presOf" srcId="{3534E076-7EA1-482E-85E6-B5E97773C8EF}" destId="{64004486-F6EC-4446-B09F-F8F7D685CD3F}" srcOrd="0" destOrd="0" presId="urn:microsoft.com/office/officeart/2005/8/layout/hProcess4"/>
    <dgm:cxn modelId="{E4799186-D22E-4ED9-BBB0-09542231E42C}" srcId="{025059F8-8991-4C4C-9FE3-F87DF16858FF}" destId="{1C5F4041-2874-4747-90DA-4446017F0B74}" srcOrd="1" destOrd="0" parTransId="{7ED14897-E226-4093-8DCD-D5C22C97E2A1}" sibTransId="{8FED1669-3E7E-495C-A39B-1B62FCC1184E}"/>
    <dgm:cxn modelId="{31B11570-8F14-4065-8FD3-4EECBDEF5B55}" srcId="{ADC5D067-6DE6-464E-9F35-085A6A51D013}" destId="{24B4F537-8A0F-4BF9-9556-2B19049B455B}" srcOrd="0" destOrd="0" parTransId="{98A661C5-37A2-4F00-80BA-F4719477AEAB}" sibTransId="{1BF73206-6414-4E39-ADDD-61E49E6B997B}"/>
    <dgm:cxn modelId="{4E63FED1-5F98-41CD-A6CD-87D690DD0498}" type="presOf" srcId="{B1603E66-BFB7-4A61-83FA-0B1D69038CF3}" destId="{71D8F700-3378-4727-8E5C-A46ECDAB641B}" srcOrd="0" destOrd="0" presId="urn:microsoft.com/office/officeart/2005/8/layout/hProcess4"/>
    <dgm:cxn modelId="{BB93F433-86D6-4138-AD8F-910109628E44}" type="presOf" srcId="{FC45DB8F-5CBD-419E-9DFD-96E61BFFADAC}" destId="{E9CB53AF-FE07-422F-A454-FA10D833DCD4}" srcOrd="1" destOrd="0" presId="urn:microsoft.com/office/officeart/2005/8/layout/hProcess4"/>
    <dgm:cxn modelId="{4F793DFA-B5D6-4AB7-A913-175CC4205F82}" type="presOf" srcId="{799AB51B-77ED-44BC-B7F3-B2372AA4039B}" destId="{0E3EC0D8-CF63-41C0-AF0F-AFD6D950EC30}" srcOrd="0" destOrd="0" presId="urn:microsoft.com/office/officeart/2005/8/layout/hProcess4"/>
    <dgm:cxn modelId="{D69872B5-C179-4B5C-8BC7-D2AA546E64FD}" type="presOf" srcId="{192D5CEB-9687-4DCB-AD47-C935A65CC5D9}" destId="{302ADF59-91FD-467E-921D-81E7E34FF25C}" srcOrd="0" destOrd="0" presId="urn:microsoft.com/office/officeart/2005/8/layout/hProcess4"/>
    <dgm:cxn modelId="{39619E83-C07A-4EB1-AE3E-2175D61F0CA8}" srcId="{025059F8-8991-4C4C-9FE3-F87DF16858FF}" destId="{7CE73EAD-DBA5-4464-85B1-C316E586947C}" srcOrd="2" destOrd="0" parTransId="{7CCF65AB-7A3D-4249-9C3C-0206EE382CF5}" sibTransId="{F62AF88F-201A-42F2-9946-812C9E8C61CC}"/>
    <dgm:cxn modelId="{70EBFE56-7A90-4762-A1C6-3742E8AD16A1}" srcId="{799AB51B-77ED-44BC-B7F3-B2372AA4039B}" destId="{192D5CEB-9687-4DCB-AD47-C935A65CC5D9}" srcOrd="1" destOrd="0" parTransId="{885E344C-EFE6-4297-B57B-D21F2C119E85}" sibTransId="{3534E076-7EA1-482E-85E6-B5E97773C8EF}"/>
    <dgm:cxn modelId="{2DE3CA05-09F6-401B-BD1D-9540D5114F46}" type="presOf" srcId="{7CE73EAD-DBA5-4464-85B1-C316E586947C}" destId="{AA41488F-2E66-4FB2-BCA5-09CD8A037B93}" srcOrd="0" destOrd="2" presId="urn:microsoft.com/office/officeart/2005/8/layout/hProcess4"/>
    <dgm:cxn modelId="{600BB040-CDF9-4F6B-85EB-FC13B5114785}" type="presOf" srcId="{83A69C80-D508-4460-8E44-7BE340E8C939}" destId="{2A8D46DC-D940-4A2C-9B68-569A12BD2D51}" srcOrd="1" destOrd="1" presId="urn:microsoft.com/office/officeart/2005/8/layout/hProcess4"/>
    <dgm:cxn modelId="{B6BE47BA-5E0F-4309-8325-9AFDB19AA920}" type="presOf" srcId="{ADC5D067-6DE6-464E-9F35-085A6A51D013}" destId="{AA2D8E0A-672B-4F13-9120-EF73B4D29226}" srcOrd="0" destOrd="0" presId="urn:microsoft.com/office/officeart/2005/8/layout/hProcess4"/>
    <dgm:cxn modelId="{1F84362D-C891-4430-BE5C-F33CCD4E33DF}" type="presOf" srcId="{24B4F537-8A0F-4BF9-9556-2B19049B455B}" destId="{A49B037E-4524-4FE0-B215-F52E69D4725D}" srcOrd="0" destOrd="0" presId="urn:microsoft.com/office/officeart/2005/8/layout/hProcess4"/>
    <dgm:cxn modelId="{4721992A-F803-416E-AA0F-6163F97C192D}" type="presOf" srcId="{575F04E6-74F0-4929-86EC-13C7C7107189}" destId="{2A8D46DC-D940-4A2C-9B68-569A12BD2D51}" srcOrd="1" destOrd="2" presId="urn:microsoft.com/office/officeart/2005/8/layout/hProcess4"/>
    <dgm:cxn modelId="{CEF009B5-E1A8-4BF0-B9ED-F937BFAEAF8C}" type="presOf" srcId="{575F04E6-74F0-4929-86EC-13C7C7107189}" destId="{A49B037E-4524-4FE0-B215-F52E69D4725D}" srcOrd="0" destOrd="2" presId="urn:microsoft.com/office/officeart/2005/8/layout/hProcess4"/>
    <dgm:cxn modelId="{65F927BF-8DC1-41E4-9CA2-FCE37FD3E0CE}" type="presOf" srcId="{FC45DB8F-5CBD-419E-9DFD-96E61BFFADAC}" destId="{AA41488F-2E66-4FB2-BCA5-09CD8A037B93}" srcOrd="0" destOrd="0" presId="urn:microsoft.com/office/officeart/2005/8/layout/hProcess4"/>
    <dgm:cxn modelId="{AC9AD971-F53F-494C-98AC-952C57DD8797}" srcId="{ADC5D067-6DE6-464E-9F35-085A6A51D013}" destId="{83A69C80-D508-4460-8E44-7BE340E8C939}" srcOrd="1" destOrd="0" parTransId="{1F56AE0C-F28E-49D3-A245-289E7CC04AE6}" sibTransId="{6953D162-759A-48EC-B2AF-B71D99A0AB78}"/>
    <dgm:cxn modelId="{352C93EC-9F30-48C6-A742-1325DF83993A}" srcId="{ADC5D067-6DE6-464E-9F35-085A6A51D013}" destId="{575F04E6-74F0-4929-86EC-13C7C7107189}" srcOrd="2" destOrd="0" parTransId="{63C6AEE2-90ED-4531-A3D8-44C4CF5142CE}" sibTransId="{8535BF67-83F2-4EC8-A068-FB805518401C}"/>
    <dgm:cxn modelId="{77358386-CF92-49B9-8BAD-539AE05DEC32}" type="presOf" srcId="{A5AC527A-0A7C-42EB-93A9-BA545DE45A1D}" destId="{7B8FB498-7E02-487A-95F6-AB1B3A60A70A}" srcOrd="1" destOrd="0" presId="urn:microsoft.com/office/officeart/2005/8/layout/hProcess4"/>
    <dgm:cxn modelId="{155F2089-9FBE-436F-B8D9-2265DF820A24}" type="presOf" srcId="{A5AC527A-0A7C-42EB-93A9-BA545DE45A1D}" destId="{BCBAD6DA-187F-4791-89A4-B234597ADED7}" srcOrd="0" destOrd="0" presId="urn:microsoft.com/office/officeart/2005/8/layout/hProcess4"/>
    <dgm:cxn modelId="{BCED1512-7F03-4AE1-B979-FA076FC036ED}" type="presOf" srcId="{1C5F4041-2874-4747-90DA-4446017F0B74}" destId="{E9CB53AF-FE07-422F-A454-FA10D833DCD4}" srcOrd="1" destOrd="1" presId="urn:microsoft.com/office/officeart/2005/8/layout/hProcess4"/>
    <dgm:cxn modelId="{1AC01294-A174-4095-81DD-70C6B9210A76}" srcId="{799AB51B-77ED-44BC-B7F3-B2372AA4039B}" destId="{025059F8-8991-4C4C-9FE3-F87DF16858FF}" srcOrd="0" destOrd="0" parTransId="{6CD33459-5281-4118-9995-541B41326A37}" sibTransId="{B1603E66-BFB7-4A61-83FA-0B1D69038CF3}"/>
    <dgm:cxn modelId="{9748332D-CB35-4680-A3B2-F830D9915EF3}" type="presOf" srcId="{83A69C80-D508-4460-8E44-7BE340E8C939}" destId="{A49B037E-4524-4FE0-B215-F52E69D4725D}" srcOrd="0" destOrd="1" presId="urn:microsoft.com/office/officeart/2005/8/layout/hProcess4"/>
    <dgm:cxn modelId="{A24A81FB-AB31-48AE-9B4F-E445C939F7D8}" type="presOf" srcId="{24B4F537-8A0F-4BF9-9556-2B19049B455B}" destId="{2A8D46DC-D940-4A2C-9B68-569A12BD2D51}" srcOrd="1" destOrd="0" presId="urn:microsoft.com/office/officeart/2005/8/layout/hProcess4"/>
    <dgm:cxn modelId="{2D66CF8F-9724-4C66-A7AD-C691A10CB3FA}" type="presOf" srcId="{1C5F4041-2874-4747-90DA-4446017F0B74}" destId="{AA41488F-2E66-4FB2-BCA5-09CD8A037B93}" srcOrd="0" destOrd="1" presId="urn:microsoft.com/office/officeart/2005/8/layout/hProcess4"/>
    <dgm:cxn modelId="{F0FB9D96-4150-4893-AD24-4ADE802FB7A9}" srcId="{799AB51B-77ED-44BC-B7F3-B2372AA4039B}" destId="{ADC5D067-6DE6-464E-9F35-085A6A51D013}" srcOrd="2" destOrd="0" parTransId="{C9EE1523-FD70-4994-9F16-1A5937536CCA}" sibTransId="{05222E3C-CE8D-4563-BB78-03C2DF139764}"/>
    <dgm:cxn modelId="{C847F5E2-1468-4059-906D-239C11F4F4F2}" srcId="{025059F8-8991-4C4C-9FE3-F87DF16858FF}" destId="{FC45DB8F-5CBD-419E-9DFD-96E61BFFADAC}" srcOrd="0" destOrd="0" parTransId="{24C8CFCA-2417-42E8-AA0F-67902B715C19}" sibTransId="{C1872ED2-3833-4DE2-9422-80FBAACA9110}"/>
    <dgm:cxn modelId="{0E550A37-7229-475B-B817-D1CB710E9FD0}" type="presOf" srcId="{7CE73EAD-DBA5-4464-85B1-C316E586947C}" destId="{E9CB53AF-FE07-422F-A454-FA10D833DCD4}" srcOrd="1" destOrd="2" presId="urn:microsoft.com/office/officeart/2005/8/layout/hProcess4"/>
    <dgm:cxn modelId="{4207A678-0A8F-436C-9D73-42194D23FCEC}" type="presOf" srcId="{025059F8-8991-4C4C-9FE3-F87DF16858FF}" destId="{6B94342B-BD83-402D-BFD1-5FF243B21331}" srcOrd="0" destOrd="0" presId="urn:microsoft.com/office/officeart/2005/8/layout/hProcess4"/>
    <dgm:cxn modelId="{AAD53B1C-EEDD-480D-987C-6797178FF3B5}" type="presParOf" srcId="{0E3EC0D8-CF63-41C0-AF0F-AFD6D950EC30}" destId="{0F6D242B-0C7F-4888-9D96-928D9849A4D8}" srcOrd="0" destOrd="0" presId="urn:microsoft.com/office/officeart/2005/8/layout/hProcess4"/>
    <dgm:cxn modelId="{AFBE3D4D-B6FD-4306-B4C5-30A17C54CA7E}" type="presParOf" srcId="{0E3EC0D8-CF63-41C0-AF0F-AFD6D950EC30}" destId="{FFC3F483-108D-45B0-B4D4-5633FE82691F}" srcOrd="1" destOrd="0" presId="urn:microsoft.com/office/officeart/2005/8/layout/hProcess4"/>
    <dgm:cxn modelId="{5CF2C339-74E8-4187-AD3A-1CEB7BA9DD52}" type="presParOf" srcId="{0E3EC0D8-CF63-41C0-AF0F-AFD6D950EC30}" destId="{46990C94-02D5-4A3D-80B5-BA2DB92E77B8}" srcOrd="2" destOrd="0" presId="urn:microsoft.com/office/officeart/2005/8/layout/hProcess4"/>
    <dgm:cxn modelId="{CF056268-4540-4E40-96DE-85CB7DB45BA2}" type="presParOf" srcId="{46990C94-02D5-4A3D-80B5-BA2DB92E77B8}" destId="{913B7892-A666-477E-8CDF-B68B4DA2F097}" srcOrd="0" destOrd="0" presId="urn:microsoft.com/office/officeart/2005/8/layout/hProcess4"/>
    <dgm:cxn modelId="{795DB6BA-3326-4266-B7A3-80442EB18FCB}" type="presParOf" srcId="{913B7892-A666-477E-8CDF-B68B4DA2F097}" destId="{AF8EDFF8-CE2B-4B4A-AC29-9EA76360A237}" srcOrd="0" destOrd="0" presId="urn:microsoft.com/office/officeart/2005/8/layout/hProcess4"/>
    <dgm:cxn modelId="{B9837321-5A91-4ECC-95CA-F7A4E1F205C1}" type="presParOf" srcId="{913B7892-A666-477E-8CDF-B68B4DA2F097}" destId="{AA41488F-2E66-4FB2-BCA5-09CD8A037B93}" srcOrd="1" destOrd="0" presId="urn:microsoft.com/office/officeart/2005/8/layout/hProcess4"/>
    <dgm:cxn modelId="{186F33C9-9699-41ED-8B94-76760F03B537}" type="presParOf" srcId="{913B7892-A666-477E-8CDF-B68B4DA2F097}" destId="{E9CB53AF-FE07-422F-A454-FA10D833DCD4}" srcOrd="2" destOrd="0" presId="urn:microsoft.com/office/officeart/2005/8/layout/hProcess4"/>
    <dgm:cxn modelId="{091635F6-A02F-42F0-8090-D3133C871385}" type="presParOf" srcId="{913B7892-A666-477E-8CDF-B68B4DA2F097}" destId="{6B94342B-BD83-402D-BFD1-5FF243B21331}" srcOrd="3" destOrd="0" presId="urn:microsoft.com/office/officeart/2005/8/layout/hProcess4"/>
    <dgm:cxn modelId="{EBDD34D4-1EC9-499B-B081-756BAA9965CF}" type="presParOf" srcId="{913B7892-A666-477E-8CDF-B68B4DA2F097}" destId="{E9587565-5108-44E6-AE04-CC310A14E8D9}" srcOrd="4" destOrd="0" presId="urn:microsoft.com/office/officeart/2005/8/layout/hProcess4"/>
    <dgm:cxn modelId="{5F80C058-D9AA-4888-9330-4796993AD92C}" type="presParOf" srcId="{46990C94-02D5-4A3D-80B5-BA2DB92E77B8}" destId="{71D8F700-3378-4727-8E5C-A46ECDAB641B}" srcOrd="1" destOrd="0" presId="urn:microsoft.com/office/officeart/2005/8/layout/hProcess4"/>
    <dgm:cxn modelId="{56584FC9-B4A6-4BEB-8EE7-743E58F1FE6B}" type="presParOf" srcId="{46990C94-02D5-4A3D-80B5-BA2DB92E77B8}" destId="{D033C070-DAB4-495C-A3AD-E1749170288A}" srcOrd="2" destOrd="0" presId="urn:microsoft.com/office/officeart/2005/8/layout/hProcess4"/>
    <dgm:cxn modelId="{5D6B0449-CE3C-4ADE-8CF5-165940013AEE}" type="presParOf" srcId="{D033C070-DAB4-495C-A3AD-E1749170288A}" destId="{7CDAB5A2-E889-435C-8722-7F01D0F55504}" srcOrd="0" destOrd="0" presId="urn:microsoft.com/office/officeart/2005/8/layout/hProcess4"/>
    <dgm:cxn modelId="{2FF5F2AF-9751-473D-AD84-FCF83EB35892}" type="presParOf" srcId="{D033C070-DAB4-495C-A3AD-E1749170288A}" destId="{BCBAD6DA-187F-4791-89A4-B234597ADED7}" srcOrd="1" destOrd="0" presId="urn:microsoft.com/office/officeart/2005/8/layout/hProcess4"/>
    <dgm:cxn modelId="{E9DA5E2D-22D9-4B1C-A820-8F9A9683576B}" type="presParOf" srcId="{D033C070-DAB4-495C-A3AD-E1749170288A}" destId="{7B8FB498-7E02-487A-95F6-AB1B3A60A70A}" srcOrd="2" destOrd="0" presId="urn:microsoft.com/office/officeart/2005/8/layout/hProcess4"/>
    <dgm:cxn modelId="{A76546CA-7DD4-4DD1-917B-5EB43F8871C3}" type="presParOf" srcId="{D033C070-DAB4-495C-A3AD-E1749170288A}" destId="{302ADF59-91FD-467E-921D-81E7E34FF25C}" srcOrd="3" destOrd="0" presId="urn:microsoft.com/office/officeart/2005/8/layout/hProcess4"/>
    <dgm:cxn modelId="{93DE690B-C3BA-4836-9F0C-A390A58848AD}" type="presParOf" srcId="{D033C070-DAB4-495C-A3AD-E1749170288A}" destId="{88796230-973F-4C4D-A118-0187CF9E5194}" srcOrd="4" destOrd="0" presId="urn:microsoft.com/office/officeart/2005/8/layout/hProcess4"/>
    <dgm:cxn modelId="{4D7D7DC1-A079-420D-BEA9-405D8B4CA554}" type="presParOf" srcId="{46990C94-02D5-4A3D-80B5-BA2DB92E77B8}" destId="{64004486-F6EC-4446-B09F-F8F7D685CD3F}" srcOrd="3" destOrd="0" presId="urn:microsoft.com/office/officeart/2005/8/layout/hProcess4"/>
    <dgm:cxn modelId="{2D5EC586-355E-4D47-9CFB-FE732F0FDEC6}" type="presParOf" srcId="{46990C94-02D5-4A3D-80B5-BA2DB92E77B8}" destId="{4F5F00CB-EB9D-4588-ADC2-8CAEDE7A3823}" srcOrd="4" destOrd="0" presId="urn:microsoft.com/office/officeart/2005/8/layout/hProcess4"/>
    <dgm:cxn modelId="{BC638F6E-339F-4327-B98A-9565F45123A2}" type="presParOf" srcId="{4F5F00CB-EB9D-4588-ADC2-8CAEDE7A3823}" destId="{83C9D470-DBE6-4D22-91B6-6F9D42248EE6}" srcOrd="0" destOrd="0" presId="urn:microsoft.com/office/officeart/2005/8/layout/hProcess4"/>
    <dgm:cxn modelId="{23EB944B-ADA7-42F5-BB6B-4EC6D71357FB}" type="presParOf" srcId="{4F5F00CB-EB9D-4588-ADC2-8CAEDE7A3823}" destId="{A49B037E-4524-4FE0-B215-F52E69D4725D}" srcOrd="1" destOrd="0" presId="urn:microsoft.com/office/officeart/2005/8/layout/hProcess4"/>
    <dgm:cxn modelId="{5DE0A599-6E41-4B23-B6FD-F914DF78C89B}" type="presParOf" srcId="{4F5F00CB-EB9D-4588-ADC2-8CAEDE7A3823}" destId="{2A8D46DC-D940-4A2C-9B68-569A12BD2D51}" srcOrd="2" destOrd="0" presId="urn:microsoft.com/office/officeart/2005/8/layout/hProcess4"/>
    <dgm:cxn modelId="{1BEE8DD0-FE66-4CA1-BBEE-99A8A2FD5FFD}" type="presParOf" srcId="{4F5F00CB-EB9D-4588-ADC2-8CAEDE7A3823}" destId="{AA2D8E0A-672B-4F13-9120-EF73B4D29226}" srcOrd="3" destOrd="0" presId="urn:microsoft.com/office/officeart/2005/8/layout/hProcess4"/>
    <dgm:cxn modelId="{C3E54345-3653-414E-8AAE-81C1C00C545B}" type="presParOf" srcId="{4F5F00CB-EB9D-4588-ADC2-8CAEDE7A3823}" destId="{36229E4C-04D9-488A-81D1-8742313176E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E1DE03-2E26-4EF2-874A-3958ED750E82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40CA99A-C462-4C62-8B86-A64B8B8B7DBA}">
      <dgm:prSet phldrT="[文本]" custT="1"/>
      <dgm:spPr/>
      <dgm:t>
        <a:bodyPr/>
        <a:lstStyle/>
        <a:p>
          <a:r>
            <a:rPr lang="zh-CN" altLang="en-US" sz="2000" dirty="0" smtClean="0"/>
            <a:t>账务系统</a:t>
          </a:r>
          <a:endParaRPr lang="zh-CN" altLang="en-US" sz="2000" dirty="0"/>
        </a:p>
      </dgm:t>
    </dgm:pt>
    <dgm:pt modelId="{96FE28D9-F44A-49C6-B725-2CADE45A94F4}" type="parTrans" cxnId="{32D31FFB-06D9-4437-BA00-F568D955CC4E}">
      <dgm:prSet/>
      <dgm:spPr/>
      <dgm:t>
        <a:bodyPr/>
        <a:lstStyle/>
        <a:p>
          <a:endParaRPr lang="zh-CN" altLang="en-US"/>
        </a:p>
      </dgm:t>
    </dgm:pt>
    <dgm:pt modelId="{2D52DA2C-7E28-4D50-81FA-FB2FA3FF5F0A}" type="sibTrans" cxnId="{32D31FFB-06D9-4437-BA00-F568D955CC4E}">
      <dgm:prSet/>
      <dgm:spPr/>
      <dgm:t>
        <a:bodyPr/>
        <a:lstStyle/>
        <a:p>
          <a:endParaRPr lang="zh-CN" altLang="en-US"/>
        </a:p>
      </dgm:t>
    </dgm:pt>
    <dgm:pt modelId="{A6C54A19-DD92-4567-8C44-0BE5B49E7353}">
      <dgm:prSet phldrT="[文本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zh-CN" altLang="en-US" sz="2000" dirty="0" smtClean="0"/>
            <a:t>预算系统</a:t>
          </a:r>
          <a:endParaRPr lang="zh-CN" altLang="en-US" sz="2000" dirty="0"/>
        </a:p>
      </dgm:t>
    </dgm:pt>
    <dgm:pt modelId="{AB333259-02A0-472B-83DE-13577744C67E}" type="parTrans" cxnId="{6FDD8C94-427E-4F4B-AFC3-C7CD254561B4}">
      <dgm:prSet/>
      <dgm:spPr/>
      <dgm:t>
        <a:bodyPr/>
        <a:lstStyle/>
        <a:p>
          <a:endParaRPr lang="zh-CN" altLang="en-US"/>
        </a:p>
      </dgm:t>
    </dgm:pt>
    <dgm:pt modelId="{9B9570FB-D534-4F26-93FD-530F8058E318}" type="sibTrans" cxnId="{6FDD8C94-427E-4F4B-AFC3-C7CD254561B4}">
      <dgm:prSet/>
      <dgm:spPr/>
      <dgm:t>
        <a:bodyPr/>
        <a:lstStyle/>
        <a:p>
          <a:endParaRPr lang="zh-CN" altLang="en-US"/>
        </a:p>
      </dgm:t>
    </dgm:pt>
    <dgm:pt modelId="{671BFE52-581C-4F0D-95E5-2203C2661B37}">
      <dgm:prSet phldrT="[文本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zh-CN" altLang="en-US" sz="2000" dirty="0" smtClean="0"/>
            <a:t>项目管理</a:t>
          </a:r>
          <a:endParaRPr lang="zh-CN" altLang="en-US" sz="2000" dirty="0"/>
        </a:p>
      </dgm:t>
    </dgm:pt>
    <dgm:pt modelId="{E89D9334-4DD1-4221-B592-C4705113FD0A}" type="parTrans" cxnId="{1942A97A-C825-4A14-BE79-261EDF0C1080}">
      <dgm:prSet/>
      <dgm:spPr/>
      <dgm:t>
        <a:bodyPr/>
        <a:lstStyle/>
        <a:p>
          <a:endParaRPr lang="zh-CN" altLang="en-US"/>
        </a:p>
      </dgm:t>
    </dgm:pt>
    <dgm:pt modelId="{70EAE1E7-0C0F-4F53-B91D-70C03291D9A2}" type="sibTrans" cxnId="{1942A97A-C825-4A14-BE79-261EDF0C1080}">
      <dgm:prSet/>
      <dgm:spPr/>
      <dgm:t>
        <a:bodyPr/>
        <a:lstStyle/>
        <a:p>
          <a:endParaRPr lang="zh-CN" altLang="en-US"/>
        </a:p>
      </dgm:t>
    </dgm:pt>
    <dgm:pt modelId="{B5AD1A2E-9797-4374-A229-10D84ED4AF0F}">
      <dgm:prSet phldrT="[文本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zh-CN" altLang="en-US" sz="2000" dirty="0" smtClean="0"/>
            <a:t>工资系统</a:t>
          </a:r>
          <a:endParaRPr lang="zh-CN" altLang="en-US" sz="2000" dirty="0"/>
        </a:p>
      </dgm:t>
    </dgm:pt>
    <dgm:pt modelId="{C89FD5B8-A39C-4733-BFCC-C555223F728E}" type="parTrans" cxnId="{FB5E406F-090E-4BD4-9FE4-BD18EBE0CC21}">
      <dgm:prSet/>
      <dgm:spPr/>
      <dgm:t>
        <a:bodyPr/>
        <a:lstStyle/>
        <a:p>
          <a:endParaRPr lang="zh-CN" altLang="en-US"/>
        </a:p>
      </dgm:t>
    </dgm:pt>
    <dgm:pt modelId="{D54F8A61-3F34-4803-9C3B-CC0326918391}" type="sibTrans" cxnId="{FB5E406F-090E-4BD4-9FE4-BD18EBE0CC21}">
      <dgm:prSet/>
      <dgm:spPr/>
      <dgm:t>
        <a:bodyPr/>
        <a:lstStyle/>
        <a:p>
          <a:endParaRPr lang="zh-CN" altLang="en-US"/>
        </a:p>
      </dgm:t>
    </dgm:pt>
    <dgm:pt modelId="{73D93131-CAE5-4530-A18E-8C0F4B505287}">
      <dgm:prSet phldrT="[文本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zh-CN" altLang="en-US" sz="2000" dirty="0" smtClean="0"/>
            <a:t>个人收入、劳务网上申报平台</a:t>
          </a:r>
          <a:endParaRPr lang="zh-CN" altLang="en-US" sz="2000" dirty="0"/>
        </a:p>
      </dgm:t>
    </dgm:pt>
    <dgm:pt modelId="{51B8AC86-5F2C-4BA3-A63D-7FAAC27DCD19}" type="parTrans" cxnId="{98970A20-AE2C-4CF4-A9BF-21FBB8F2E2DC}">
      <dgm:prSet/>
      <dgm:spPr/>
      <dgm:t>
        <a:bodyPr/>
        <a:lstStyle/>
        <a:p>
          <a:endParaRPr lang="zh-CN" altLang="en-US"/>
        </a:p>
      </dgm:t>
    </dgm:pt>
    <dgm:pt modelId="{FE474F88-A30F-406E-B0F9-D13197DFA234}" type="sibTrans" cxnId="{98970A20-AE2C-4CF4-A9BF-21FBB8F2E2DC}">
      <dgm:prSet/>
      <dgm:spPr/>
      <dgm:t>
        <a:bodyPr/>
        <a:lstStyle/>
        <a:p>
          <a:endParaRPr lang="zh-CN" altLang="en-US"/>
        </a:p>
      </dgm:t>
    </dgm:pt>
    <dgm:pt modelId="{1E3FF1DB-D3C9-4F54-8B0B-F0F2E2D98140}">
      <dgm:prSet phldrT="[文本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zh-CN" altLang="en-US" sz="2000" dirty="0" smtClean="0"/>
            <a:t>会计核算</a:t>
          </a:r>
          <a:endParaRPr lang="zh-CN" altLang="en-US" sz="2000" dirty="0"/>
        </a:p>
      </dgm:t>
    </dgm:pt>
    <dgm:pt modelId="{088AC55B-911A-4746-AA2F-4F8B128F4037}" type="parTrans" cxnId="{8C18A569-E9F7-4EEA-B72F-0CF6E8D771A7}">
      <dgm:prSet/>
      <dgm:spPr/>
      <dgm:t>
        <a:bodyPr/>
        <a:lstStyle/>
        <a:p>
          <a:endParaRPr lang="zh-CN" altLang="en-US"/>
        </a:p>
      </dgm:t>
    </dgm:pt>
    <dgm:pt modelId="{942639C4-5169-4971-8959-C2DB70AB1C59}" type="sibTrans" cxnId="{8C18A569-E9F7-4EEA-B72F-0CF6E8D771A7}">
      <dgm:prSet/>
      <dgm:spPr/>
      <dgm:t>
        <a:bodyPr/>
        <a:lstStyle/>
        <a:p>
          <a:endParaRPr lang="zh-CN" altLang="en-US"/>
        </a:p>
      </dgm:t>
    </dgm:pt>
    <dgm:pt modelId="{F28C5718-21E2-489E-9939-87EC965764ED}">
      <dgm:prSet phldrT="[文本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zh-CN" altLang="en-US" sz="2000" dirty="0" smtClean="0"/>
            <a:t>银校互联</a:t>
          </a:r>
          <a:endParaRPr lang="zh-CN" altLang="en-US" sz="2000" dirty="0"/>
        </a:p>
      </dgm:t>
    </dgm:pt>
    <dgm:pt modelId="{020C5FE7-8BEE-46F5-8940-B15228D294E0}" type="parTrans" cxnId="{A811664C-CBD7-468F-BAF2-9B8E60AA1E85}">
      <dgm:prSet/>
      <dgm:spPr/>
      <dgm:t>
        <a:bodyPr/>
        <a:lstStyle/>
        <a:p>
          <a:endParaRPr lang="zh-CN" altLang="en-US"/>
        </a:p>
      </dgm:t>
    </dgm:pt>
    <dgm:pt modelId="{9D1AF3A6-F69B-48D0-B2E0-4471AC8F9B85}" type="sibTrans" cxnId="{A811664C-CBD7-468F-BAF2-9B8E60AA1E85}">
      <dgm:prSet/>
      <dgm:spPr/>
      <dgm:t>
        <a:bodyPr/>
        <a:lstStyle/>
        <a:p>
          <a:endParaRPr lang="zh-CN" altLang="en-US"/>
        </a:p>
      </dgm:t>
    </dgm:pt>
    <dgm:pt modelId="{98A508CF-854C-45E8-851B-27C3CDFD0C5B}">
      <dgm:prSet phldrT="[文本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zh-CN" altLang="en-US" sz="2000" dirty="0" smtClean="0"/>
            <a:t>科研项目</a:t>
          </a:r>
          <a:endParaRPr lang="zh-CN" altLang="en-US" sz="2000" dirty="0"/>
        </a:p>
      </dgm:t>
    </dgm:pt>
    <dgm:pt modelId="{124F59D0-8F4A-4823-86F9-5643C69774F9}" type="parTrans" cxnId="{4BA2425A-7DF5-43B0-B51B-DEA57F43E7A4}">
      <dgm:prSet/>
      <dgm:spPr/>
      <dgm:t>
        <a:bodyPr/>
        <a:lstStyle/>
        <a:p>
          <a:endParaRPr lang="zh-CN" altLang="en-US"/>
        </a:p>
      </dgm:t>
    </dgm:pt>
    <dgm:pt modelId="{98AFED69-B35F-4875-B664-26050CF1AAD4}" type="sibTrans" cxnId="{4BA2425A-7DF5-43B0-B51B-DEA57F43E7A4}">
      <dgm:prSet/>
      <dgm:spPr/>
      <dgm:t>
        <a:bodyPr/>
        <a:lstStyle/>
        <a:p>
          <a:endParaRPr lang="zh-CN" altLang="en-US"/>
        </a:p>
      </dgm:t>
    </dgm:pt>
    <dgm:pt modelId="{D142B212-154E-45CD-817F-385C2F82B534}">
      <dgm:prSet phldrT="[文本]" custT="1"/>
      <dgm:spPr/>
      <dgm:t>
        <a:bodyPr/>
        <a:lstStyle/>
        <a:p>
          <a:r>
            <a:rPr lang="zh-CN" altLang="en-US" sz="2000" dirty="0" smtClean="0"/>
            <a:t>收费管理</a:t>
          </a:r>
          <a:endParaRPr lang="zh-CN" altLang="en-US" sz="2000" dirty="0"/>
        </a:p>
      </dgm:t>
    </dgm:pt>
    <dgm:pt modelId="{637B091F-E912-43D0-94E9-A22E15B01D6C}" type="parTrans" cxnId="{80918EFD-71AD-47A0-9158-A066F0F071D0}">
      <dgm:prSet/>
      <dgm:spPr/>
      <dgm:t>
        <a:bodyPr/>
        <a:lstStyle/>
        <a:p>
          <a:endParaRPr lang="zh-CN" altLang="en-US"/>
        </a:p>
      </dgm:t>
    </dgm:pt>
    <dgm:pt modelId="{D07D4CA1-3847-43A3-BB96-D6938529CF66}" type="sibTrans" cxnId="{80918EFD-71AD-47A0-9158-A066F0F071D0}">
      <dgm:prSet/>
      <dgm:spPr/>
      <dgm:t>
        <a:bodyPr/>
        <a:lstStyle/>
        <a:p>
          <a:endParaRPr lang="zh-CN" altLang="en-US"/>
        </a:p>
      </dgm:t>
    </dgm:pt>
    <dgm:pt modelId="{E4504893-09A5-490E-990E-C265FB233698}">
      <dgm:prSet phldrT="[文本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zh-CN" altLang="en-US" sz="2000" dirty="0" smtClean="0"/>
            <a:t>学生收费系统</a:t>
          </a:r>
          <a:endParaRPr lang="zh-CN" altLang="en-US" sz="2000" dirty="0"/>
        </a:p>
      </dgm:t>
    </dgm:pt>
    <dgm:pt modelId="{48C8C72D-8240-41CA-8659-AB9309344991}" type="parTrans" cxnId="{29FD78E6-B185-4174-8694-EF3484FFCA28}">
      <dgm:prSet/>
      <dgm:spPr/>
      <dgm:t>
        <a:bodyPr/>
        <a:lstStyle/>
        <a:p>
          <a:endParaRPr lang="zh-CN" altLang="en-US"/>
        </a:p>
      </dgm:t>
    </dgm:pt>
    <dgm:pt modelId="{EE15DA90-22E4-4C3A-B3B4-F813E1361D7F}" type="sibTrans" cxnId="{29FD78E6-B185-4174-8694-EF3484FFCA28}">
      <dgm:prSet/>
      <dgm:spPr/>
      <dgm:t>
        <a:bodyPr/>
        <a:lstStyle/>
        <a:p>
          <a:endParaRPr lang="zh-CN" altLang="en-US"/>
        </a:p>
      </dgm:t>
    </dgm:pt>
    <dgm:pt modelId="{CA3C8F58-2444-4A87-AA63-60C69A302822}">
      <dgm:prSet phldrT="[文本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zh-CN" altLang="en-US" sz="2000" dirty="0" smtClean="0"/>
            <a:t>学生奖助金</a:t>
          </a:r>
          <a:endParaRPr lang="zh-CN" altLang="en-US" sz="2000" dirty="0"/>
        </a:p>
      </dgm:t>
    </dgm:pt>
    <dgm:pt modelId="{0A9F9C5A-1D87-4936-ADC7-2217B2C681A7}" type="parTrans" cxnId="{4F256BC7-A873-4D40-B31E-8A1DD611CA95}">
      <dgm:prSet/>
      <dgm:spPr/>
      <dgm:t>
        <a:bodyPr/>
        <a:lstStyle/>
        <a:p>
          <a:endParaRPr lang="zh-CN" altLang="en-US"/>
        </a:p>
      </dgm:t>
    </dgm:pt>
    <dgm:pt modelId="{6B5CAA6F-65EB-4320-8247-677A3AD34A2B}" type="sibTrans" cxnId="{4F256BC7-A873-4D40-B31E-8A1DD611CA95}">
      <dgm:prSet/>
      <dgm:spPr/>
      <dgm:t>
        <a:bodyPr/>
        <a:lstStyle/>
        <a:p>
          <a:endParaRPr lang="zh-CN" altLang="en-US"/>
        </a:p>
      </dgm:t>
    </dgm:pt>
    <dgm:pt modelId="{319FF9BC-4415-4A7A-A549-B670EDAE52E1}">
      <dgm:prSet phldrT="[文本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zh-CN" altLang="en-US" sz="2000" dirty="0" smtClean="0"/>
            <a:t>奖助金网上申报</a:t>
          </a:r>
          <a:endParaRPr lang="zh-CN" altLang="en-US" sz="2000" dirty="0"/>
        </a:p>
      </dgm:t>
    </dgm:pt>
    <dgm:pt modelId="{1721B1FD-9BC4-425D-82A5-C5AAA3E26155}" type="parTrans" cxnId="{729AA8A9-F2F1-4422-AD58-87B62B29961E}">
      <dgm:prSet/>
      <dgm:spPr/>
      <dgm:t>
        <a:bodyPr/>
        <a:lstStyle/>
        <a:p>
          <a:endParaRPr lang="zh-CN" altLang="en-US"/>
        </a:p>
      </dgm:t>
    </dgm:pt>
    <dgm:pt modelId="{64724AD4-9584-4574-9BEF-B5E1F682CB7D}" type="sibTrans" cxnId="{729AA8A9-F2F1-4422-AD58-87B62B29961E}">
      <dgm:prSet/>
      <dgm:spPr/>
      <dgm:t>
        <a:bodyPr/>
        <a:lstStyle/>
        <a:p>
          <a:endParaRPr lang="zh-CN" altLang="en-US"/>
        </a:p>
      </dgm:t>
    </dgm:pt>
    <dgm:pt modelId="{0C66A1A5-80DF-4008-9185-7D3709D0A005}">
      <dgm:prSet phldrT="[文本]" custT="1"/>
      <dgm:spPr/>
      <dgm:t>
        <a:bodyPr/>
        <a:lstStyle/>
        <a:p>
          <a:r>
            <a:rPr lang="zh-CN" altLang="en-US" sz="2000" dirty="0" smtClean="0"/>
            <a:t>工资管理</a:t>
          </a:r>
          <a:endParaRPr lang="zh-CN" altLang="en-US" sz="2000" dirty="0"/>
        </a:p>
      </dgm:t>
    </dgm:pt>
    <dgm:pt modelId="{501D1DD2-05E3-4F3B-90E3-BFEE4133FA96}" type="sibTrans" cxnId="{30A5D45F-87A4-470D-BAE9-023657471832}">
      <dgm:prSet/>
      <dgm:spPr/>
      <dgm:t>
        <a:bodyPr/>
        <a:lstStyle/>
        <a:p>
          <a:endParaRPr lang="zh-CN" altLang="en-US"/>
        </a:p>
      </dgm:t>
    </dgm:pt>
    <dgm:pt modelId="{7A3F6571-18F6-46A5-BF32-008206E5F655}" type="parTrans" cxnId="{30A5D45F-87A4-470D-BAE9-023657471832}">
      <dgm:prSet/>
      <dgm:spPr/>
      <dgm:t>
        <a:bodyPr/>
        <a:lstStyle/>
        <a:p>
          <a:endParaRPr lang="zh-CN" altLang="en-US"/>
        </a:p>
      </dgm:t>
    </dgm:pt>
    <dgm:pt modelId="{D1D98E6E-7991-4C86-8F67-5ED752ABD236}">
      <dgm:prSet phldrT="[文本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zh-CN" altLang="en-US" sz="2000" dirty="0" smtClean="0"/>
            <a:t>微信缴费</a:t>
          </a:r>
          <a:endParaRPr lang="zh-CN" altLang="en-US" sz="2000" dirty="0"/>
        </a:p>
      </dgm:t>
    </dgm:pt>
    <dgm:pt modelId="{5E6F31F0-B8D6-4FC7-9573-F3944B9EF1BB}" type="parTrans" cxnId="{C85F70BC-BEBE-468C-B991-E2AA9ED29B21}">
      <dgm:prSet/>
      <dgm:spPr/>
      <dgm:t>
        <a:bodyPr/>
        <a:lstStyle/>
        <a:p>
          <a:endParaRPr lang="zh-CN" altLang="en-US"/>
        </a:p>
      </dgm:t>
    </dgm:pt>
    <dgm:pt modelId="{C5C47A6D-95CB-458C-9470-EADB618C26D0}" type="sibTrans" cxnId="{C85F70BC-BEBE-468C-B991-E2AA9ED29B21}">
      <dgm:prSet/>
      <dgm:spPr/>
      <dgm:t>
        <a:bodyPr/>
        <a:lstStyle/>
        <a:p>
          <a:endParaRPr lang="zh-CN" altLang="en-US"/>
        </a:p>
      </dgm:t>
    </dgm:pt>
    <dgm:pt modelId="{9FC17A6B-C805-47FE-B0C9-B791B57A49E5}">
      <dgm:prSet phldrT="[文本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zh-CN" altLang="en-US" sz="2000" dirty="0" smtClean="0"/>
            <a:t>政务统一支付</a:t>
          </a:r>
          <a:endParaRPr lang="zh-CN" altLang="en-US" sz="2000" dirty="0"/>
        </a:p>
      </dgm:t>
    </dgm:pt>
    <dgm:pt modelId="{92D64681-5FCB-4C2D-81FC-A7E2787376B7}" type="parTrans" cxnId="{ED303E85-DC57-4F3A-97E2-1485F95755CB}">
      <dgm:prSet/>
      <dgm:spPr/>
      <dgm:t>
        <a:bodyPr/>
        <a:lstStyle/>
        <a:p>
          <a:endParaRPr lang="zh-CN" altLang="en-US"/>
        </a:p>
      </dgm:t>
    </dgm:pt>
    <dgm:pt modelId="{11ABFFF5-C8DF-458F-ACFF-1BD4ED76961E}" type="sibTrans" cxnId="{ED303E85-DC57-4F3A-97E2-1485F95755CB}">
      <dgm:prSet/>
      <dgm:spPr/>
      <dgm:t>
        <a:bodyPr/>
        <a:lstStyle/>
        <a:p>
          <a:endParaRPr lang="zh-CN" altLang="en-US"/>
        </a:p>
      </dgm:t>
    </dgm:pt>
    <dgm:pt modelId="{072E4BF9-13DB-414A-B3EB-A103CC658C1D}">
      <dgm:prSet phldrT="[文本]" custT="1"/>
      <dgm:spPr/>
      <dgm:t>
        <a:bodyPr/>
        <a:lstStyle/>
        <a:p>
          <a:r>
            <a:rPr lang="zh-CN" altLang="en-US" sz="2000" dirty="0" smtClean="0"/>
            <a:t>财务信息</a:t>
          </a:r>
          <a:endParaRPr lang="zh-CN" altLang="en-US" sz="2000" dirty="0"/>
        </a:p>
      </dgm:t>
    </dgm:pt>
    <dgm:pt modelId="{96BF193B-5575-4484-88D1-092DADBAB2E7}" type="parTrans" cxnId="{75F0749E-DC29-4C67-9F5E-8657DED35F7B}">
      <dgm:prSet/>
      <dgm:spPr/>
      <dgm:t>
        <a:bodyPr/>
        <a:lstStyle/>
        <a:p>
          <a:endParaRPr lang="zh-CN" altLang="en-US"/>
        </a:p>
      </dgm:t>
    </dgm:pt>
    <dgm:pt modelId="{DE11734C-3831-4333-BBFE-3A9C5E28AEFE}" type="sibTrans" cxnId="{75F0749E-DC29-4C67-9F5E-8657DED35F7B}">
      <dgm:prSet/>
      <dgm:spPr/>
      <dgm:t>
        <a:bodyPr/>
        <a:lstStyle/>
        <a:p>
          <a:endParaRPr lang="zh-CN" altLang="en-US"/>
        </a:p>
      </dgm:t>
    </dgm:pt>
    <dgm:pt modelId="{67B2E096-7C42-482D-B845-E5DB83ACCDC3}">
      <dgm:prSet phldrT="[文本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zh-CN" altLang="en-US" sz="2000" dirty="0" smtClean="0"/>
            <a:t>网上信息查询</a:t>
          </a:r>
          <a:endParaRPr lang="zh-CN" altLang="en-US" sz="2000" dirty="0"/>
        </a:p>
      </dgm:t>
    </dgm:pt>
    <dgm:pt modelId="{48483E3D-1E39-4D1D-9037-D65B33011507}" type="parTrans" cxnId="{922873FF-F18E-4114-82DE-4D0B7CF6A5B3}">
      <dgm:prSet/>
      <dgm:spPr/>
      <dgm:t>
        <a:bodyPr/>
        <a:lstStyle/>
        <a:p>
          <a:endParaRPr lang="zh-CN" altLang="en-US"/>
        </a:p>
      </dgm:t>
    </dgm:pt>
    <dgm:pt modelId="{F1C22951-F715-40EC-B91E-81F4D2DC71D3}" type="sibTrans" cxnId="{922873FF-F18E-4114-82DE-4D0B7CF6A5B3}">
      <dgm:prSet/>
      <dgm:spPr/>
      <dgm:t>
        <a:bodyPr/>
        <a:lstStyle/>
        <a:p>
          <a:endParaRPr lang="zh-CN" altLang="en-US"/>
        </a:p>
      </dgm:t>
    </dgm:pt>
    <dgm:pt modelId="{5A964A95-476E-4BE5-AFEE-B6B43A731F3C}">
      <dgm:prSet phldrT="[文本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zh-CN" altLang="en-US" sz="2000" dirty="0" smtClean="0"/>
            <a:t>微信公众号</a:t>
          </a:r>
          <a:endParaRPr lang="zh-CN" altLang="en-US" sz="2000" dirty="0"/>
        </a:p>
      </dgm:t>
    </dgm:pt>
    <dgm:pt modelId="{BB9F72E8-3EFE-4F0C-B581-9E065BCFC1D2}" type="parTrans" cxnId="{492F558D-FF15-42F2-AA64-869F17E092F5}">
      <dgm:prSet/>
      <dgm:spPr/>
      <dgm:t>
        <a:bodyPr/>
        <a:lstStyle/>
        <a:p>
          <a:endParaRPr lang="zh-CN" altLang="en-US"/>
        </a:p>
      </dgm:t>
    </dgm:pt>
    <dgm:pt modelId="{EFEE926F-F733-4045-B9CD-B4620E43ABB5}" type="sibTrans" cxnId="{492F558D-FF15-42F2-AA64-869F17E092F5}">
      <dgm:prSet/>
      <dgm:spPr/>
      <dgm:t>
        <a:bodyPr/>
        <a:lstStyle/>
        <a:p>
          <a:endParaRPr lang="zh-CN" altLang="en-US"/>
        </a:p>
      </dgm:t>
    </dgm:pt>
    <dgm:pt modelId="{0EEAAAC7-9652-4264-AB79-49C3C0F19392}">
      <dgm:prSet phldrT="[文本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zh-CN" altLang="en-US" sz="2000" dirty="0" smtClean="0"/>
            <a:t>单点登录</a:t>
          </a:r>
          <a:endParaRPr lang="zh-CN" altLang="en-US" sz="2000" dirty="0"/>
        </a:p>
      </dgm:t>
    </dgm:pt>
    <dgm:pt modelId="{001BFF0C-90C0-466C-8033-2B6E5DF52F14}" type="parTrans" cxnId="{A89A2E99-39EE-4F58-9B16-EDBBA96E29FB}">
      <dgm:prSet/>
      <dgm:spPr/>
      <dgm:t>
        <a:bodyPr/>
        <a:lstStyle/>
        <a:p>
          <a:endParaRPr lang="zh-CN" altLang="en-US"/>
        </a:p>
      </dgm:t>
    </dgm:pt>
    <dgm:pt modelId="{D2A163EB-A019-4D55-87F9-CFE7F70B3C4E}" type="sibTrans" cxnId="{A89A2E99-39EE-4F58-9B16-EDBBA96E29FB}">
      <dgm:prSet/>
      <dgm:spPr/>
      <dgm:t>
        <a:bodyPr/>
        <a:lstStyle/>
        <a:p>
          <a:endParaRPr lang="zh-CN" altLang="en-US"/>
        </a:p>
      </dgm:t>
    </dgm:pt>
    <dgm:pt modelId="{BBEC2347-646E-4F08-AC84-151199F57F10}">
      <dgm:prSet phldrT="[文本]" custT="1"/>
      <dgm:spPr/>
      <dgm:t>
        <a:bodyPr/>
        <a:lstStyle/>
        <a:p>
          <a:r>
            <a:rPr lang="zh-CN" altLang="en-US" sz="2000" dirty="0" smtClean="0"/>
            <a:t>报销服务</a:t>
          </a:r>
          <a:endParaRPr lang="zh-CN" altLang="en-US" sz="2000" dirty="0"/>
        </a:p>
      </dgm:t>
    </dgm:pt>
    <dgm:pt modelId="{5C88CEB0-D88F-4710-97D7-625E1627568E}" type="parTrans" cxnId="{632E73DB-3148-4734-8191-246D27F0F9EC}">
      <dgm:prSet/>
      <dgm:spPr/>
      <dgm:t>
        <a:bodyPr/>
        <a:lstStyle/>
        <a:p>
          <a:endParaRPr lang="zh-CN" altLang="en-US"/>
        </a:p>
      </dgm:t>
    </dgm:pt>
    <dgm:pt modelId="{51E06CDF-6033-4C11-9A7E-6D4E6711D6E2}" type="sibTrans" cxnId="{632E73DB-3148-4734-8191-246D27F0F9EC}">
      <dgm:prSet/>
      <dgm:spPr/>
      <dgm:t>
        <a:bodyPr/>
        <a:lstStyle/>
        <a:p>
          <a:endParaRPr lang="zh-CN" altLang="en-US"/>
        </a:p>
      </dgm:t>
    </dgm:pt>
    <dgm:pt modelId="{4F4B57B1-B9A1-49A8-A092-CE9120B651D7}">
      <dgm:prSet phldrT="[文本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zh-CN" altLang="en-US" sz="2000" dirty="0" smtClean="0"/>
            <a:t>排队叫号</a:t>
          </a:r>
          <a:endParaRPr lang="zh-CN" altLang="en-US" sz="2000" dirty="0"/>
        </a:p>
      </dgm:t>
    </dgm:pt>
    <dgm:pt modelId="{8AFA2641-7BBA-4669-A3CE-0FC7DDB443E4}" type="parTrans" cxnId="{0085F4A3-ADF3-4C65-93B7-B4A9B828C307}">
      <dgm:prSet/>
      <dgm:spPr/>
      <dgm:t>
        <a:bodyPr/>
        <a:lstStyle/>
        <a:p>
          <a:endParaRPr lang="zh-CN" altLang="en-US"/>
        </a:p>
      </dgm:t>
    </dgm:pt>
    <dgm:pt modelId="{4B4AFCFD-1FB1-4D12-9F6D-40335B7BA875}" type="sibTrans" cxnId="{0085F4A3-ADF3-4C65-93B7-B4A9B828C307}">
      <dgm:prSet/>
      <dgm:spPr/>
      <dgm:t>
        <a:bodyPr/>
        <a:lstStyle/>
        <a:p>
          <a:endParaRPr lang="zh-CN" altLang="en-US"/>
        </a:p>
      </dgm:t>
    </dgm:pt>
    <dgm:pt modelId="{AE0A5F48-CD1C-4EEA-BC7F-32D9967AEB73}">
      <dgm:prSet phldrT="[文本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zh-CN" altLang="en-US" sz="2000" dirty="0" smtClean="0"/>
            <a:t>网上预约</a:t>
          </a:r>
          <a:endParaRPr lang="zh-CN" altLang="en-US" sz="2000" dirty="0"/>
        </a:p>
      </dgm:t>
    </dgm:pt>
    <dgm:pt modelId="{27FFD4B2-F63C-441C-84D3-69B57CB1E6F8}" type="parTrans" cxnId="{5407F07A-78FB-47AE-B31E-9DBAF682C4C4}">
      <dgm:prSet/>
      <dgm:spPr/>
      <dgm:t>
        <a:bodyPr/>
        <a:lstStyle/>
        <a:p>
          <a:endParaRPr lang="zh-CN" altLang="en-US"/>
        </a:p>
      </dgm:t>
    </dgm:pt>
    <dgm:pt modelId="{C756C7D2-3D80-4FE3-BA27-0E1536ECE225}" type="sibTrans" cxnId="{5407F07A-78FB-47AE-B31E-9DBAF682C4C4}">
      <dgm:prSet/>
      <dgm:spPr/>
      <dgm:t>
        <a:bodyPr/>
        <a:lstStyle/>
        <a:p>
          <a:endParaRPr lang="zh-CN" altLang="en-US"/>
        </a:p>
      </dgm:t>
    </dgm:pt>
    <dgm:pt modelId="{43A7C0A6-0B0F-4560-BA1E-4CAE0178D7D1}">
      <dgm:prSet phldrT="[文本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zh-CN" altLang="en-US" sz="2000" dirty="0" smtClean="0"/>
            <a:t>智能投递</a:t>
          </a:r>
          <a:endParaRPr lang="zh-CN" altLang="en-US" sz="2000" dirty="0"/>
        </a:p>
      </dgm:t>
    </dgm:pt>
    <dgm:pt modelId="{2B4C38C0-34C4-49C0-B715-FF8AAD972C31}" type="parTrans" cxnId="{A31ACB81-D2B3-4C04-96EE-B7F67D391B6F}">
      <dgm:prSet/>
      <dgm:spPr/>
      <dgm:t>
        <a:bodyPr/>
        <a:lstStyle/>
        <a:p>
          <a:endParaRPr lang="zh-CN" altLang="en-US"/>
        </a:p>
      </dgm:t>
    </dgm:pt>
    <dgm:pt modelId="{8DD57663-6348-4C88-B317-DCCA1BF63379}" type="sibTrans" cxnId="{A31ACB81-D2B3-4C04-96EE-B7F67D391B6F}">
      <dgm:prSet/>
      <dgm:spPr/>
      <dgm:t>
        <a:bodyPr/>
        <a:lstStyle/>
        <a:p>
          <a:endParaRPr lang="zh-CN" altLang="en-US"/>
        </a:p>
      </dgm:t>
    </dgm:pt>
    <dgm:pt modelId="{D8CD5726-458B-401D-9673-4D31ED9E4B5D}">
      <dgm:prSet phldrT="[文本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zh-CN" altLang="en-US" sz="2000" dirty="0" smtClean="0"/>
            <a:t>经费收支信息</a:t>
          </a:r>
          <a:endParaRPr lang="zh-CN" altLang="en-US" sz="2000" dirty="0"/>
        </a:p>
      </dgm:t>
    </dgm:pt>
    <dgm:pt modelId="{B34A07BB-7387-4126-AB99-300AC6FBBB63}" type="parTrans" cxnId="{A80FB592-7B81-4FA9-A1A9-7F1F5B893AA0}">
      <dgm:prSet/>
      <dgm:spPr/>
      <dgm:t>
        <a:bodyPr/>
        <a:lstStyle/>
        <a:p>
          <a:endParaRPr lang="zh-CN" altLang="en-US"/>
        </a:p>
      </dgm:t>
    </dgm:pt>
    <dgm:pt modelId="{4593CD88-A888-4868-94F6-9DAD570B05B6}" type="sibTrans" cxnId="{A80FB592-7B81-4FA9-A1A9-7F1F5B893AA0}">
      <dgm:prSet/>
      <dgm:spPr/>
      <dgm:t>
        <a:bodyPr/>
        <a:lstStyle/>
        <a:p>
          <a:endParaRPr lang="zh-CN" altLang="en-US"/>
        </a:p>
      </dgm:t>
    </dgm:pt>
    <dgm:pt modelId="{4120F29E-F447-476C-A006-FE91425B880F}">
      <dgm:prSet phldrT="[文本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zh-CN" altLang="en-US" sz="2000" dirty="0" smtClean="0"/>
            <a:t>暂借款催收</a:t>
          </a:r>
          <a:endParaRPr lang="zh-CN" altLang="en-US" sz="2000" dirty="0"/>
        </a:p>
      </dgm:t>
    </dgm:pt>
    <dgm:pt modelId="{B87A72FF-0A33-4AB0-9A1C-9DFD3F33E2A5}" type="parTrans" cxnId="{48356C58-9C18-46E1-BD25-B1C86EC07F58}">
      <dgm:prSet/>
      <dgm:spPr/>
      <dgm:t>
        <a:bodyPr/>
        <a:lstStyle/>
        <a:p>
          <a:endParaRPr lang="zh-CN" altLang="en-US"/>
        </a:p>
      </dgm:t>
    </dgm:pt>
    <dgm:pt modelId="{630CB45B-2167-4E88-B7F1-D4B9D65AC37F}" type="sibTrans" cxnId="{48356C58-9C18-46E1-BD25-B1C86EC07F58}">
      <dgm:prSet/>
      <dgm:spPr/>
      <dgm:t>
        <a:bodyPr/>
        <a:lstStyle/>
        <a:p>
          <a:endParaRPr lang="zh-CN" altLang="en-US"/>
        </a:p>
      </dgm:t>
    </dgm:pt>
    <dgm:pt modelId="{BCC08CC8-0A1C-45E5-B1B4-731D66275D4B}">
      <dgm:prSet phldrT="[文本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zh-CN" altLang="en-US" sz="2000" dirty="0" smtClean="0"/>
            <a:t>报销进度预警</a:t>
          </a:r>
          <a:endParaRPr lang="en-US" altLang="zh-CN" sz="2000" dirty="0" smtClean="0"/>
        </a:p>
      </dgm:t>
    </dgm:pt>
    <dgm:pt modelId="{08580033-9390-4302-AF99-68BE6683BC22}" type="parTrans" cxnId="{3445BB98-41BD-42DB-972D-A1D89FBF0B1B}">
      <dgm:prSet/>
      <dgm:spPr/>
      <dgm:t>
        <a:bodyPr/>
        <a:lstStyle/>
        <a:p>
          <a:endParaRPr lang="zh-CN" altLang="en-US"/>
        </a:p>
      </dgm:t>
    </dgm:pt>
    <dgm:pt modelId="{2628C856-EECD-4469-A47E-C5E9BB786C13}" type="sibTrans" cxnId="{3445BB98-41BD-42DB-972D-A1D89FBF0B1B}">
      <dgm:prSet/>
      <dgm:spPr/>
      <dgm:t>
        <a:bodyPr/>
        <a:lstStyle/>
        <a:p>
          <a:endParaRPr lang="zh-CN" altLang="en-US"/>
        </a:p>
      </dgm:t>
    </dgm:pt>
    <dgm:pt modelId="{26DDBA33-D018-461D-88D1-293E8D2F9B79}">
      <dgm:prSet phldrT="[文本]" custT="1"/>
      <dgm:spPr/>
      <dgm:t>
        <a:bodyPr/>
        <a:lstStyle/>
        <a:p>
          <a:r>
            <a:rPr lang="zh-CN" altLang="en-US" sz="2000" dirty="0" smtClean="0"/>
            <a:t>短信平台</a:t>
          </a:r>
          <a:endParaRPr lang="zh-CN" altLang="en-US" sz="2000" dirty="0"/>
        </a:p>
      </dgm:t>
    </dgm:pt>
    <dgm:pt modelId="{47A0A81C-8E1C-46B3-A9EA-4ADA9D3C43E2}" type="sibTrans" cxnId="{5800E348-D935-4EB8-AD88-0AA605F14EE5}">
      <dgm:prSet/>
      <dgm:spPr/>
      <dgm:t>
        <a:bodyPr/>
        <a:lstStyle/>
        <a:p>
          <a:endParaRPr lang="zh-CN" altLang="en-US"/>
        </a:p>
      </dgm:t>
    </dgm:pt>
    <dgm:pt modelId="{1B337FC2-B9CB-4BF4-8142-D1123B2BB3AB}" type="parTrans" cxnId="{5800E348-D935-4EB8-AD88-0AA605F14EE5}">
      <dgm:prSet/>
      <dgm:spPr/>
      <dgm:t>
        <a:bodyPr/>
        <a:lstStyle/>
        <a:p>
          <a:endParaRPr lang="zh-CN" altLang="en-US"/>
        </a:p>
      </dgm:t>
    </dgm:pt>
    <dgm:pt modelId="{25306141-1EA7-426F-B8D4-F3EF5636B27B}">
      <dgm:prSet phldrT="[文本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zh-CN" altLang="en-US" sz="2000" dirty="0" smtClean="0"/>
            <a:t>学费催缴</a:t>
          </a:r>
          <a:endParaRPr lang="en-US" altLang="zh-CN" sz="2000" dirty="0" smtClean="0"/>
        </a:p>
      </dgm:t>
    </dgm:pt>
    <dgm:pt modelId="{26B75953-D9F7-4E8D-8528-91743BBC4E98}" type="parTrans" cxnId="{F07C6A8A-C736-46BC-BA60-FAB771B64200}">
      <dgm:prSet/>
      <dgm:spPr/>
      <dgm:t>
        <a:bodyPr/>
        <a:lstStyle/>
        <a:p>
          <a:endParaRPr lang="zh-CN" altLang="en-US"/>
        </a:p>
      </dgm:t>
    </dgm:pt>
    <dgm:pt modelId="{A149C856-8A9B-4BC1-AB33-CE9A77211D10}" type="sibTrans" cxnId="{F07C6A8A-C736-46BC-BA60-FAB771B64200}">
      <dgm:prSet/>
      <dgm:spPr/>
      <dgm:t>
        <a:bodyPr/>
        <a:lstStyle/>
        <a:p>
          <a:endParaRPr lang="zh-CN" altLang="en-US"/>
        </a:p>
      </dgm:t>
    </dgm:pt>
    <dgm:pt modelId="{9124287A-DA87-45EC-96C5-9ACF7F4B376D}">
      <dgm:prSet phldrT="[文本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zh-CN" altLang="en-US" sz="2000" dirty="0" smtClean="0"/>
            <a:t>工资信息推送</a:t>
          </a:r>
          <a:endParaRPr lang="en-US" altLang="zh-CN" sz="2000" dirty="0" smtClean="0"/>
        </a:p>
      </dgm:t>
    </dgm:pt>
    <dgm:pt modelId="{C73EB13F-2F21-4336-BCCF-995C4208A935}" type="parTrans" cxnId="{A83E7083-D5F5-4452-B10A-67CADDA24DF0}">
      <dgm:prSet/>
      <dgm:spPr/>
      <dgm:t>
        <a:bodyPr/>
        <a:lstStyle/>
        <a:p>
          <a:endParaRPr lang="zh-CN" altLang="en-US"/>
        </a:p>
      </dgm:t>
    </dgm:pt>
    <dgm:pt modelId="{307FCB7D-FF9A-477C-8653-C0F5256D73DB}" type="sibTrans" cxnId="{A83E7083-D5F5-4452-B10A-67CADDA24DF0}">
      <dgm:prSet/>
      <dgm:spPr/>
      <dgm:t>
        <a:bodyPr/>
        <a:lstStyle/>
        <a:p>
          <a:endParaRPr lang="zh-CN" altLang="en-US"/>
        </a:p>
      </dgm:t>
    </dgm:pt>
    <dgm:pt modelId="{EADD1691-A467-4967-A9BB-FB2FBD15038A}">
      <dgm:prSet phldrT="[文本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zh-CN" altLang="en-US" sz="2000" dirty="0" smtClean="0"/>
            <a:t>奖助金信息推送</a:t>
          </a:r>
          <a:endParaRPr lang="en-US" altLang="zh-CN" sz="2000" dirty="0" smtClean="0"/>
        </a:p>
      </dgm:t>
    </dgm:pt>
    <dgm:pt modelId="{70D9444C-7B19-4CAE-9919-9C5F90272993}" type="parTrans" cxnId="{1BC7B151-48F1-4E2C-B676-4A9931AF2BE5}">
      <dgm:prSet/>
      <dgm:spPr/>
      <dgm:t>
        <a:bodyPr/>
        <a:lstStyle/>
        <a:p>
          <a:endParaRPr lang="zh-CN" altLang="en-US"/>
        </a:p>
      </dgm:t>
    </dgm:pt>
    <dgm:pt modelId="{89CAE13C-97E3-4BB7-B0F8-62E4217E6E17}" type="sibTrans" cxnId="{1BC7B151-48F1-4E2C-B676-4A9931AF2BE5}">
      <dgm:prSet/>
      <dgm:spPr/>
      <dgm:t>
        <a:bodyPr/>
        <a:lstStyle/>
        <a:p>
          <a:endParaRPr lang="zh-CN" altLang="en-US"/>
        </a:p>
      </dgm:t>
    </dgm:pt>
    <dgm:pt modelId="{D53E1FDF-672E-4BEA-A5F3-4777A09D88A2}" type="pres">
      <dgm:prSet presAssocID="{22E1DE03-2E26-4EF2-874A-3958ED750E8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09E6BC8D-40D1-44A5-860D-9FADD4277EC9}" type="pres">
      <dgm:prSet presAssocID="{F40CA99A-C462-4C62-8B86-A64B8B8B7DBA}" presName="root" presStyleCnt="0"/>
      <dgm:spPr/>
    </dgm:pt>
    <dgm:pt modelId="{AB85C7BD-9477-4550-B5E1-6459C98EEB9D}" type="pres">
      <dgm:prSet presAssocID="{F40CA99A-C462-4C62-8B86-A64B8B8B7DBA}" presName="rootComposite" presStyleCnt="0"/>
      <dgm:spPr/>
    </dgm:pt>
    <dgm:pt modelId="{5D964301-9400-4C31-B474-C1EC5F74C901}" type="pres">
      <dgm:prSet presAssocID="{F40CA99A-C462-4C62-8B86-A64B8B8B7DBA}" presName="rootText" presStyleLbl="node1" presStyleIdx="0" presStyleCnt="6" custScaleX="170274" custScaleY="118948" custLinFactY="-35597" custLinFactNeighborX="5215" custLinFactNeighborY="-100000"/>
      <dgm:spPr/>
      <dgm:t>
        <a:bodyPr/>
        <a:lstStyle/>
        <a:p>
          <a:endParaRPr lang="zh-CN" altLang="en-US"/>
        </a:p>
      </dgm:t>
    </dgm:pt>
    <dgm:pt modelId="{09E26FD0-8574-4912-8E8B-DD01DE849ED1}" type="pres">
      <dgm:prSet presAssocID="{F40CA99A-C462-4C62-8B86-A64B8B8B7DBA}" presName="rootConnector" presStyleLbl="node1" presStyleIdx="0" presStyleCnt="6"/>
      <dgm:spPr/>
      <dgm:t>
        <a:bodyPr/>
        <a:lstStyle/>
        <a:p>
          <a:endParaRPr lang="zh-CN" altLang="en-US"/>
        </a:p>
      </dgm:t>
    </dgm:pt>
    <dgm:pt modelId="{4D7EFF70-9745-49E5-9D70-875D8A215694}" type="pres">
      <dgm:prSet presAssocID="{F40CA99A-C462-4C62-8B86-A64B8B8B7DBA}" presName="childShape" presStyleCnt="0"/>
      <dgm:spPr/>
    </dgm:pt>
    <dgm:pt modelId="{087E7D62-351E-42BC-9075-4525F086B61E}" type="pres">
      <dgm:prSet presAssocID="{AB333259-02A0-472B-83DE-13577744C67E}" presName="Name13" presStyleLbl="parChTrans1D2" presStyleIdx="0" presStyleCnt="24"/>
      <dgm:spPr/>
      <dgm:t>
        <a:bodyPr/>
        <a:lstStyle/>
        <a:p>
          <a:endParaRPr lang="zh-CN" altLang="en-US"/>
        </a:p>
      </dgm:t>
    </dgm:pt>
    <dgm:pt modelId="{57ECF9A3-593D-4358-8B47-0A4FC23554F9}" type="pres">
      <dgm:prSet presAssocID="{A6C54A19-DD92-4567-8C44-0BE5B49E7353}" presName="childText" presStyleLbl="bgAcc1" presStyleIdx="0" presStyleCnt="24" custScaleX="17090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52455B4-39C2-4DB5-8928-F66F94AD2B71}" type="pres">
      <dgm:prSet presAssocID="{E89D9334-4DD1-4221-B592-C4705113FD0A}" presName="Name13" presStyleLbl="parChTrans1D2" presStyleIdx="1" presStyleCnt="24"/>
      <dgm:spPr/>
      <dgm:t>
        <a:bodyPr/>
        <a:lstStyle/>
        <a:p>
          <a:endParaRPr lang="zh-CN" altLang="en-US"/>
        </a:p>
      </dgm:t>
    </dgm:pt>
    <dgm:pt modelId="{AFE4D207-AFE6-40AE-8712-BC3CDCCBFE63}" type="pres">
      <dgm:prSet presAssocID="{671BFE52-581C-4F0D-95E5-2203C2661B37}" presName="childText" presStyleLbl="bgAcc1" presStyleIdx="1" presStyleCnt="24" custScaleX="183880" custLinFactNeighborX="729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05BF7A5-8084-4FBA-BC13-18D79E8B4891}" type="pres">
      <dgm:prSet presAssocID="{088AC55B-911A-4746-AA2F-4F8B128F4037}" presName="Name13" presStyleLbl="parChTrans1D2" presStyleIdx="2" presStyleCnt="24"/>
      <dgm:spPr/>
      <dgm:t>
        <a:bodyPr/>
        <a:lstStyle/>
        <a:p>
          <a:endParaRPr lang="zh-CN" altLang="en-US"/>
        </a:p>
      </dgm:t>
    </dgm:pt>
    <dgm:pt modelId="{4ECD4519-858D-48C6-81B4-817A7C96E7EF}" type="pres">
      <dgm:prSet presAssocID="{1E3FF1DB-D3C9-4F54-8B0B-F0F2E2D98140}" presName="childText" presStyleLbl="bgAcc1" presStyleIdx="2" presStyleCnt="24" custScaleX="21094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AC827DD-92EE-45A0-A4D1-56A2EB6F4271}" type="pres">
      <dgm:prSet presAssocID="{020C5FE7-8BEE-46F5-8940-B15228D294E0}" presName="Name13" presStyleLbl="parChTrans1D2" presStyleIdx="3" presStyleCnt="24"/>
      <dgm:spPr/>
      <dgm:t>
        <a:bodyPr/>
        <a:lstStyle/>
        <a:p>
          <a:endParaRPr lang="zh-CN" altLang="en-US"/>
        </a:p>
      </dgm:t>
    </dgm:pt>
    <dgm:pt modelId="{4A0FEA89-9B6B-413B-8561-A024BE1F62F4}" type="pres">
      <dgm:prSet presAssocID="{F28C5718-21E2-489E-9939-87EC965764ED}" presName="childText" presStyleLbl="bgAcc1" presStyleIdx="3" presStyleCnt="24" custScaleX="1703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FABBED8-085B-4D15-BEF6-AE4EF44BBD81}" type="pres">
      <dgm:prSet presAssocID="{124F59D0-8F4A-4823-86F9-5643C69774F9}" presName="Name13" presStyleLbl="parChTrans1D2" presStyleIdx="4" presStyleCnt="24"/>
      <dgm:spPr/>
      <dgm:t>
        <a:bodyPr/>
        <a:lstStyle/>
        <a:p>
          <a:endParaRPr lang="zh-CN" altLang="en-US"/>
        </a:p>
      </dgm:t>
    </dgm:pt>
    <dgm:pt modelId="{CFA4E112-9024-4F3C-BF29-3C8F12679D5C}" type="pres">
      <dgm:prSet presAssocID="{98A508CF-854C-45E8-851B-27C3CDFD0C5B}" presName="childText" presStyleLbl="bgAcc1" presStyleIdx="4" presStyleCnt="24" custScaleX="22523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C0B309-B265-4B49-BC9A-9E8D2064AF29}" type="pres">
      <dgm:prSet presAssocID="{0C66A1A5-80DF-4008-9185-7D3709D0A005}" presName="root" presStyleCnt="0"/>
      <dgm:spPr/>
    </dgm:pt>
    <dgm:pt modelId="{80D08B6B-296C-4178-8B4D-640ECB147783}" type="pres">
      <dgm:prSet presAssocID="{0C66A1A5-80DF-4008-9185-7D3709D0A005}" presName="rootComposite" presStyleCnt="0"/>
      <dgm:spPr/>
    </dgm:pt>
    <dgm:pt modelId="{92DEB0D4-35BE-48B8-8D01-17A978A06997}" type="pres">
      <dgm:prSet presAssocID="{0C66A1A5-80DF-4008-9185-7D3709D0A005}" presName="rootText" presStyleLbl="node1" presStyleIdx="1" presStyleCnt="6" custScaleX="151266" custLinFactY="-25166" custLinFactNeighborX="-3477" custLinFactNeighborY="-100000"/>
      <dgm:spPr/>
      <dgm:t>
        <a:bodyPr/>
        <a:lstStyle/>
        <a:p>
          <a:endParaRPr lang="zh-CN" altLang="en-US"/>
        </a:p>
      </dgm:t>
    </dgm:pt>
    <dgm:pt modelId="{D2EDB101-323E-47DD-951A-6795C95EE3CF}" type="pres">
      <dgm:prSet presAssocID="{0C66A1A5-80DF-4008-9185-7D3709D0A005}" presName="rootConnector" presStyleLbl="node1" presStyleIdx="1" presStyleCnt="6"/>
      <dgm:spPr/>
      <dgm:t>
        <a:bodyPr/>
        <a:lstStyle/>
        <a:p>
          <a:endParaRPr lang="zh-CN" altLang="en-US"/>
        </a:p>
      </dgm:t>
    </dgm:pt>
    <dgm:pt modelId="{7FA3F7A7-607A-4898-890F-CE296B7360C8}" type="pres">
      <dgm:prSet presAssocID="{0C66A1A5-80DF-4008-9185-7D3709D0A005}" presName="childShape" presStyleCnt="0"/>
      <dgm:spPr/>
    </dgm:pt>
    <dgm:pt modelId="{4C21B8E6-0923-468B-B118-13591B3CCF7A}" type="pres">
      <dgm:prSet presAssocID="{C89FD5B8-A39C-4733-BFCC-C555223F728E}" presName="Name13" presStyleLbl="parChTrans1D2" presStyleIdx="5" presStyleCnt="24"/>
      <dgm:spPr/>
      <dgm:t>
        <a:bodyPr/>
        <a:lstStyle/>
        <a:p>
          <a:endParaRPr lang="zh-CN" altLang="en-US"/>
        </a:p>
      </dgm:t>
    </dgm:pt>
    <dgm:pt modelId="{40CFD94E-5F0C-42B4-89EA-FE6A2B79288C}" type="pres">
      <dgm:prSet presAssocID="{B5AD1A2E-9797-4374-A229-10D84ED4AF0F}" presName="childText" presStyleLbl="bgAcc1" presStyleIdx="5" presStyleCnt="24" custScaleX="18689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169374D-4DC5-440D-B65B-A578C3C3CEF3}" type="pres">
      <dgm:prSet presAssocID="{51B8AC86-5F2C-4BA3-A63D-7FAAC27DCD19}" presName="Name13" presStyleLbl="parChTrans1D2" presStyleIdx="6" presStyleCnt="24"/>
      <dgm:spPr/>
      <dgm:t>
        <a:bodyPr/>
        <a:lstStyle/>
        <a:p>
          <a:endParaRPr lang="zh-CN" altLang="en-US"/>
        </a:p>
      </dgm:t>
    </dgm:pt>
    <dgm:pt modelId="{6BEBE07D-2C5C-4779-AAF2-9DA9E220E3E9}" type="pres">
      <dgm:prSet presAssocID="{73D93131-CAE5-4530-A18E-8C0F4B505287}" presName="childText" presStyleLbl="bgAcc1" presStyleIdx="6" presStyleCnt="24" custScaleX="171991" custScaleY="32954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29CD6D-FE2A-4DF5-8AED-0275656061B2}" type="pres">
      <dgm:prSet presAssocID="{D142B212-154E-45CD-817F-385C2F82B534}" presName="root" presStyleCnt="0"/>
      <dgm:spPr/>
    </dgm:pt>
    <dgm:pt modelId="{7CBC7DA4-C122-4198-B911-CE3516084E62}" type="pres">
      <dgm:prSet presAssocID="{D142B212-154E-45CD-817F-385C2F82B534}" presName="rootComposite" presStyleCnt="0"/>
      <dgm:spPr/>
    </dgm:pt>
    <dgm:pt modelId="{7626FBE2-0120-4852-87D9-3F8FC1AB6E07}" type="pres">
      <dgm:prSet presAssocID="{D142B212-154E-45CD-817F-385C2F82B534}" presName="rootText" presStyleLbl="node1" presStyleIdx="2" presStyleCnt="6" custScaleX="151266" custLinFactY="-21690" custLinFactNeighborX="-6954" custLinFactNeighborY="-100000"/>
      <dgm:spPr/>
      <dgm:t>
        <a:bodyPr/>
        <a:lstStyle/>
        <a:p>
          <a:endParaRPr lang="zh-CN" altLang="en-US"/>
        </a:p>
      </dgm:t>
    </dgm:pt>
    <dgm:pt modelId="{6C1F9364-2911-46D2-93D6-0F9BFB661239}" type="pres">
      <dgm:prSet presAssocID="{D142B212-154E-45CD-817F-385C2F82B534}" presName="rootConnector" presStyleLbl="node1" presStyleIdx="2" presStyleCnt="6"/>
      <dgm:spPr/>
      <dgm:t>
        <a:bodyPr/>
        <a:lstStyle/>
        <a:p>
          <a:endParaRPr lang="zh-CN" altLang="en-US"/>
        </a:p>
      </dgm:t>
    </dgm:pt>
    <dgm:pt modelId="{C5376937-79D3-434D-A507-08967092D388}" type="pres">
      <dgm:prSet presAssocID="{D142B212-154E-45CD-817F-385C2F82B534}" presName="childShape" presStyleCnt="0"/>
      <dgm:spPr/>
    </dgm:pt>
    <dgm:pt modelId="{53694F01-039C-4412-9CD1-1846B1B618DF}" type="pres">
      <dgm:prSet presAssocID="{48C8C72D-8240-41CA-8659-AB9309344991}" presName="Name13" presStyleLbl="parChTrans1D2" presStyleIdx="7" presStyleCnt="24"/>
      <dgm:spPr/>
      <dgm:t>
        <a:bodyPr/>
        <a:lstStyle/>
        <a:p>
          <a:endParaRPr lang="zh-CN" altLang="en-US"/>
        </a:p>
      </dgm:t>
    </dgm:pt>
    <dgm:pt modelId="{ED77CBF1-E445-4B32-93C8-3D1EFDDFEA70}" type="pres">
      <dgm:prSet presAssocID="{E4504893-09A5-490E-990E-C265FB233698}" presName="childText" presStyleLbl="bgAcc1" presStyleIdx="7" presStyleCnt="24" custScaleX="282030" custScaleY="14118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824A75B-C615-4905-AD8D-C2BCF4BB3DB4}" type="pres">
      <dgm:prSet presAssocID="{0A9F9C5A-1D87-4936-ADC7-2217B2C681A7}" presName="Name13" presStyleLbl="parChTrans1D2" presStyleIdx="8" presStyleCnt="24"/>
      <dgm:spPr/>
      <dgm:t>
        <a:bodyPr/>
        <a:lstStyle/>
        <a:p>
          <a:endParaRPr lang="zh-CN" altLang="en-US"/>
        </a:p>
      </dgm:t>
    </dgm:pt>
    <dgm:pt modelId="{78163251-531E-47A6-8E2B-4D90DBF2359A}" type="pres">
      <dgm:prSet presAssocID="{CA3C8F58-2444-4A87-AA63-60C69A302822}" presName="childText" presStyleLbl="bgAcc1" presStyleIdx="8" presStyleCnt="24" custScaleX="25833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0898190-FABD-46B1-A6B5-9BCB9BBAC8F1}" type="pres">
      <dgm:prSet presAssocID="{1721B1FD-9BC4-425D-82A5-C5AAA3E26155}" presName="Name13" presStyleLbl="parChTrans1D2" presStyleIdx="9" presStyleCnt="24"/>
      <dgm:spPr/>
      <dgm:t>
        <a:bodyPr/>
        <a:lstStyle/>
        <a:p>
          <a:endParaRPr lang="zh-CN" altLang="en-US"/>
        </a:p>
      </dgm:t>
    </dgm:pt>
    <dgm:pt modelId="{09ECF4C6-13F8-4DF1-9F5B-D994ED0BC93F}" type="pres">
      <dgm:prSet presAssocID="{319FF9BC-4415-4A7A-A549-B670EDAE52E1}" presName="childText" presStyleLbl="bgAcc1" presStyleIdx="9" presStyleCnt="24" custScaleX="28914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F69FDCD-CFB6-4045-8E05-87063BF82C49}" type="pres">
      <dgm:prSet presAssocID="{5E6F31F0-B8D6-4FC7-9573-F3944B9EF1BB}" presName="Name13" presStyleLbl="parChTrans1D2" presStyleIdx="10" presStyleCnt="24"/>
      <dgm:spPr/>
      <dgm:t>
        <a:bodyPr/>
        <a:lstStyle/>
        <a:p>
          <a:endParaRPr lang="zh-CN" altLang="en-US"/>
        </a:p>
      </dgm:t>
    </dgm:pt>
    <dgm:pt modelId="{A79B7C4A-BBAD-4CFC-82FD-D9373B5DBCC4}" type="pres">
      <dgm:prSet presAssocID="{D1D98E6E-7991-4C86-8F67-5ED752ABD236}" presName="childText" presStyleLbl="bgAcc1" presStyleIdx="10" presStyleCnt="24" custScaleX="19414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99D402F-55BC-4A1A-9511-6E02D633918B}" type="pres">
      <dgm:prSet presAssocID="{92D64681-5FCB-4C2D-81FC-A7E2787376B7}" presName="Name13" presStyleLbl="parChTrans1D2" presStyleIdx="11" presStyleCnt="24"/>
      <dgm:spPr/>
      <dgm:t>
        <a:bodyPr/>
        <a:lstStyle/>
        <a:p>
          <a:endParaRPr lang="zh-CN" altLang="en-US"/>
        </a:p>
      </dgm:t>
    </dgm:pt>
    <dgm:pt modelId="{DAEEE1A3-99F0-4612-9A28-2BD371A3B8B5}" type="pres">
      <dgm:prSet presAssocID="{9FC17A6B-C805-47FE-B0C9-B791B57A49E5}" presName="childText" presStyleLbl="bgAcc1" presStyleIdx="11" presStyleCnt="24" custScaleX="37241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F8E92C6-FB54-4FBF-AF65-7EE43F2BB935}" type="pres">
      <dgm:prSet presAssocID="{072E4BF9-13DB-414A-B3EB-A103CC658C1D}" presName="root" presStyleCnt="0"/>
      <dgm:spPr/>
    </dgm:pt>
    <dgm:pt modelId="{FD62C5A9-922D-454A-B6C6-05F640AFA8EA}" type="pres">
      <dgm:prSet presAssocID="{072E4BF9-13DB-414A-B3EB-A103CC658C1D}" presName="rootComposite" presStyleCnt="0"/>
      <dgm:spPr/>
    </dgm:pt>
    <dgm:pt modelId="{E70FEFD9-51D9-4CAD-B508-52A026633647}" type="pres">
      <dgm:prSet presAssocID="{072E4BF9-13DB-414A-B3EB-A103CC658C1D}" presName="rootText" presStyleLbl="node1" presStyleIdx="3" presStyleCnt="6" custScaleX="151266" custLinFactY="-25166" custLinFactNeighborX="5215" custLinFactNeighborY="-100000"/>
      <dgm:spPr/>
      <dgm:t>
        <a:bodyPr/>
        <a:lstStyle/>
        <a:p>
          <a:endParaRPr lang="zh-CN" altLang="en-US"/>
        </a:p>
      </dgm:t>
    </dgm:pt>
    <dgm:pt modelId="{7E762FE9-D9C7-418E-A0F6-23593FCC52F4}" type="pres">
      <dgm:prSet presAssocID="{072E4BF9-13DB-414A-B3EB-A103CC658C1D}" presName="rootConnector" presStyleLbl="node1" presStyleIdx="3" presStyleCnt="6"/>
      <dgm:spPr/>
      <dgm:t>
        <a:bodyPr/>
        <a:lstStyle/>
        <a:p>
          <a:endParaRPr lang="zh-CN" altLang="en-US"/>
        </a:p>
      </dgm:t>
    </dgm:pt>
    <dgm:pt modelId="{FFF31697-6E6B-4C18-AB8C-DB20ECB4CA6B}" type="pres">
      <dgm:prSet presAssocID="{072E4BF9-13DB-414A-B3EB-A103CC658C1D}" presName="childShape" presStyleCnt="0"/>
      <dgm:spPr/>
    </dgm:pt>
    <dgm:pt modelId="{9824B46C-1D26-411A-846F-333DE86EA59C}" type="pres">
      <dgm:prSet presAssocID="{48483E3D-1E39-4D1D-9037-D65B33011507}" presName="Name13" presStyleLbl="parChTrans1D2" presStyleIdx="12" presStyleCnt="24"/>
      <dgm:spPr/>
      <dgm:t>
        <a:bodyPr/>
        <a:lstStyle/>
        <a:p>
          <a:endParaRPr lang="zh-CN" altLang="en-US"/>
        </a:p>
      </dgm:t>
    </dgm:pt>
    <dgm:pt modelId="{A590CE94-CA41-4A33-8F79-C66AFAD38BD4}" type="pres">
      <dgm:prSet presAssocID="{67B2E096-7C42-482D-B845-E5DB83ACCDC3}" presName="childText" presStyleLbl="bgAcc1" presStyleIdx="12" presStyleCnt="24" custScaleX="26113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123CDCD-09D8-4D38-8BBB-914FEF43EBDE}" type="pres">
      <dgm:prSet presAssocID="{BB9F72E8-3EFE-4F0C-B581-9E065BCFC1D2}" presName="Name13" presStyleLbl="parChTrans1D2" presStyleIdx="13" presStyleCnt="24"/>
      <dgm:spPr/>
      <dgm:t>
        <a:bodyPr/>
        <a:lstStyle/>
        <a:p>
          <a:endParaRPr lang="zh-CN" altLang="en-US"/>
        </a:p>
      </dgm:t>
    </dgm:pt>
    <dgm:pt modelId="{7A2D6791-0CDD-4D06-BDEE-29315AADACB7}" type="pres">
      <dgm:prSet presAssocID="{5A964A95-476E-4BE5-AFEE-B6B43A731F3C}" presName="childText" presStyleLbl="bgAcc1" presStyleIdx="13" presStyleCnt="24" custScaleX="23422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6DC63C8-5ED2-4D49-98A8-39FCEB2DCE2B}" type="pres">
      <dgm:prSet presAssocID="{001BFF0C-90C0-466C-8033-2B6E5DF52F14}" presName="Name13" presStyleLbl="parChTrans1D2" presStyleIdx="14" presStyleCnt="24"/>
      <dgm:spPr/>
      <dgm:t>
        <a:bodyPr/>
        <a:lstStyle/>
        <a:p>
          <a:endParaRPr lang="zh-CN" altLang="en-US"/>
        </a:p>
      </dgm:t>
    </dgm:pt>
    <dgm:pt modelId="{DB09254A-F061-4DA9-AEB0-CAC721728577}" type="pres">
      <dgm:prSet presAssocID="{0EEAAAC7-9652-4264-AB79-49C3C0F19392}" presName="childText" presStyleLbl="bgAcc1" presStyleIdx="14" presStyleCnt="24" custScaleX="19414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8AE9E63-686E-46EF-9B67-8FD34631B44B}" type="pres">
      <dgm:prSet presAssocID="{26DDBA33-D018-461D-88D1-293E8D2F9B79}" presName="root" presStyleCnt="0"/>
      <dgm:spPr/>
    </dgm:pt>
    <dgm:pt modelId="{7A3C42BB-E00D-4E75-A7CD-FA2BB2789F7C}" type="pres">
      <dgm:prSet presAssocID="{26DDBA33-D018-461D-88D1-293E8D2F9B79}" presName="rootComposite" presStyleCnt="0"/>
      <dgm:spPr/>
    </dgm:pt>
    <dgm:pt modelId="{4C496976-0289-47A1-8372-8E172E1210C0}" type="pres">
      <dgm:prSet presAssocID="{26DDBA33-D018-461D-88D1-293E8D2F9B79}" presName="rootText" presStyleLbl="node1" presStyleIdx="4" presStyleCnt="6" custScaleX="151266" custLinFactY="-32120" custLinFactNeighborX="-10431" custLinFactNeighborY="-100000"/>
      <dgm:spPr/>
      <dgm:t>
        <a:bodyPr/>
        <a:lstStyle/>
        <a:p>
          <a:endParaRPr lang="zh-CN" altLang="en-US"/>
        </a:p>
      </dgm:t>
    </dgm:pt>
    <dgm:pt modelId="{02F4AFC7-C4C5-4067-B9DC-F46DB490BCF6}" type="pres">
      <dgm:prSet presAssocID="{26DDBA33-D018-461D-88D1-293E8D2F9B79}" presName="rootConnector" presStyleLbl="node1" presStyleIdx="4" presStyleCnt="6"/>
      <dgm:spPr/>
      <dgm:t>
        <a:bodyPr/>
        <a:lstStyle/>
        <a:p>
          <a:endParaRPr lang="zh-CN" altLang="en-US"/>
        </a:p>
      </dgm:t>
    </dgm:pt>
    <dgm:pt modelId="{8394DDC3-373D-4875-AAE6-E3C808FD87D5}" type="pres">
      <dgm:prSet presAssocID="{26DDBA33-D018-461D-88D1-293E8D2F9B79}" presName="childShape" presStyleCnt="0"/>
      <dgm:spPr/>
    </dgm:pt>
    <dgm:pt modelId="{771267CC-7C9C-4B6B-B853-DCF5E9E7BD6C}" type="pres">
      <dgm:prSet presAssocID="{B34A07BB-7387-4126-AB99-300AC6FBBB63}" presName="Name13" presStyleLbl="parChTrans1D2" presStyleIdx="15" presStyleCnt="24"/>
      <dgm:spPr/>
      <dgm:t>
        <a:bodyPr/>
        <a:lstStyle/>
        <a:p>
          <a:endParaRPr lang="zh-CN" altLang="en-US"/>
        </a:p>
      </dgm:t>
    </dgm:pt>
    <dgm:pt modelId="{1EF44B6F-8E9F-461D-ACEF-8A221D4489BE}" type="pres">
      <dgm:prSet presAssocID="{D8CD5726-458B-401D-9673-4D31ED9E4B5D}" presName="childText" presStyleLbl="bgAcc1" presStyleIdx="15" presStyleCnt="24" custScaleX="25817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766A53-6E14-48C4-84B2-A46C15A76FC8}" type="pres">
      <dgm:prSet presAssocID="{B87A72FF-0A33-4AB0-9A1C-9DFD3F33E2A5}" presName="Name13" presStyleLbl="parChTrans1D2" presStyleIdx="16" presStyleCnt="24"/>
      <dgm:spPr/>
      <dgm:t>
        <a:bodyPr/>
        <a:lstStyle/>
        <a:p>
          <a:endParaRPr lang="zh-CN" altLang="en-US"/>
        </a:p>
      </dgm:t>
    </dgm:pt>
    <dgm:pt modelId="{DC1E6971-96C5-4DB2-A4F0-346476DD38C7}" type="pres">
      <dgm:prSet presAssocID="{4120F29E-F447-476C-A006-FE91425B880F}" presName="childText" presStyleLbl="bgAcc1" presStyleIdx="16" presStyleCnt="24" custScaleX="23869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74EE31A-0819-46C4-BF7B-57E212A4D125}" type="pres">
      <dgm:prSet presAssocID="{08580033-9390-4302-AF99-68BE6683BC22}" presName="Name13" presStyleLbl="parChTrans1D2" presStyleIdx="17" presStyleCnt="24"/>
      <dgm:spPr/>
      <dgm:t>
        <a:bodyPr/>
        <a:lstStyle/>
        <a:p>
          <a:endParaRPr lang="zh-CN" altLang="en-US"/>
        </a:p>
      </dgm:t>
    </dgm:pt>
    <dgm:pt modelId="{AB4247B7-E93D-48DA-9D05-3AC618DE5F15}" type="pres">
      <dgm:prSet presAssocID="{BCC08CC8-0A1C-45E5-B1B4-731D66275D4B}" presName="childText" presStyleLbl="bgAcc1" presStyleIdx="17" presStyleCnt="24" custScaleX="25020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4BBF129-502F-405F-90FA-2B05109AC68C}" type="pres">
      <dgm:prSet presAssocID="{26B75953-D9F7-4E8D-8528-91743BBC4E98}" presName="Name13" presStyleLbl="parChTrans1D2" presStyleIdx="18" presStyleCnt="24"/>
      <dgm:spPr/>
      <dgm:t>
        <a:bodyPr/>
        <a:lstStyle/>
        <a:p>
          <a:endParaRPr lang="zh-CN" altLang="en-US"/>
        </a:p>
      </dgm:t>
    </dgm:pt>
    <dgm:pt modelId="{A8A4BD5F-5B2B-405A-A32B-16379FBC4B1F}" type="pres">
      <dgm:prSet presAssocID="{25306141-1EA7-426F-B8D4-F3EF5636B27B}" presName="childText" presStyleLbl="bgAcc1" presStyleIdx="18" presStyleCnt="24" custScaleX="19414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12435F-4E7B-45BA-B5B4-B8B2F3CAD524}" type="pres">
      <dgm:prSet presAssocID="{C73EB13F-2F21-4336-BCCF-995C4208A935}" presName="Name13" presStyleLbl="parChTrans1D2" presStyleIdx="19" presStyleCnt="24"/>
      <dgm:spPr/>
      <dgm:t>
        <a:bodyPr/>
        <a:lstStyle/>
        <a:p>
          <a:endParaRPr lang="zh-CN" altLang="en-US"/>
        </a:p>
      </dgm:t>
    </dgm:pt>
    <dgm:pt modelId="{9257B475-0BC4-4B08-9021-69CA80EF5287}" type="pres">
      <dgm:prSet presAssocID="{9124287A-DA87-45EC-96C5-9ACF7F4B376D}" presName="childText" presStyleLbl="bgAcc1" presStyleIdx="19" presStyleCnt="24" custScaleX="27704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734B258-C6E5-419D-AF9A-0EA2C6AB8B52}" type="pres">
      <dgm:prSet presAssocID="{70D9444C-7B19-4CAE-9919-9C5F90272993}" presName="Name13" presStyleLbl="parChTrans1D2" presStyleIdx="20" presStyleCnt="24"/>
      <dgm:spPr/>
      <dgm:t>
        <a:bodyPr/>
        <a:lstStyle/>
        <a:p>
          <a:endParaRPr lang="zh-CN" altLang="en-US"/>
        </a:p>
      </dgm:t>
    </dgm:pt>
    <dgm:pt modelId="{457AA7D3-3342-4B56-89E9-41B4B1C41629}" type="pres">
      <dgm:prSet presAssocID="{EADD1691-A467-4967-A9BB-FB2FBD15038A}" presName="childText" presStyleLbl="bgAcc1" presStyleIdx="20" presStyleCnt="24" custScaleX="32392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208D89-1A72-45CC-B2DE-9B7F4F840C21}" type="pres">
      <dgm:prSet presAssocID="{BBEC2347-646E-4F08-AC84-151199F57F10}" presName="root" presStyleCnt="0"/>
      <dgm:spPr/>
    </dgm:pt>
    <dgm:pt modelId="{D899CCF4-A5E7-4E34-B2CA-64BC23B519C5}" type="pres">
      <dgm:prSet presAssocID="{BBEC2347-646E-4F08-AC84-151199F57F10}" presName="rootComposite" presStyleCnt="0"/>
      <dgm:spPr/>
    </dgm:pt>
    <dgm:pt modelId="{EB497664-7CCE-4D12-B8EB-25EB4237EE3F}" type="pres">
      <dgm:prSet presAssocID="{BBEC2347-646E-4F08-AC84-151199F57F10}" presName="rootText" presStyleLbl="node1" presStyleIdx="5" presStyleCnt="6" custScaleX="151266" custLinFactY="-25165" custLinFactNeighborY="-100000"/>
      <dgm:spPr/>
      <dgm:t>
        <a:bodyPr/>
        <a:lstStyle/>
        <a:p>
          <a:endParaRPr lang="zh-CN" altLang="en-US"/>
        </a:p>
      </dgm:t>
    </dgm:pt>
    <dgm:pt modelId="{118E9ED6-FA49-4559-96FB-ABF798329398}" type="pres">
      <dgm:prSet presAssocID="{BBEC2347-646E-4F08-AC84-151199F57F10}" presName="rootConnector" presStyleLbl="node1" presStyleIdx="5" presStyleCnt="6"/>
      <dgm:spPr/>
      <dgm:t>
        <a:bodyPr/>
        <a:lstStyle/>
        <a:p>
          <a:endParaRPr lang="zh-CN" altLang="en-US"/>
        </a:p>
      </dgm:t>
    </dgm:pt>
    <dgm:pt modelId="{7F04CB47-D986-4741-B3AB-6D5F2A295645}" type="pres">
      <dgm:prSet presAssocID="{BBEC2347-646E-4F08-AC84-151199F57F10}" presName="childShape" presStyleCnt="0"/>
      <dgm:spPr/>
    </dgm:pt>
    <dgm:pt modelId="{A618A0BA-7EF8-49C9-9BE0-F6D9E1018E8D}" type="pres">
      <dgm:prSet presAssocID="{8AFA2641-7BBA-4669-A3CE-0FC7DDB443E4}" presName="Name13" presStyleLbl="parChTrans1D2" presStyleIdx="21" presStyleCnt="24"/>
      <dgm:spPr/>
      <dgm:t>
        <a:bodyPr/>
        <a:lstStyle/>
        <a:p>
          <a:endParaRPr lang="zh-CN" altLang="en-US"/>
        </a:p>
      </dgm:t>
    </dgm:pt>
    <dgm:pt modelId="{74B888B6-AC44-46E6-8935-0B1A2B3E31F7}" type="pres">
      <dgm:prSet presAssocID="{4F4B57B1-B9A1-49A8-A092-CE9120B651D7}" presName="childText" presStyleLbl="bgAcc1" presStyleIdx="21" presStyleCnt="24" custScaleX="19414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89D498A-C1A6-469C-A9BC-F4CF4CEBC999}" type="pres">
      <dgm:prSet presAssocID="{27FFD4B2-F63C-441C-84D3-69B57CB1E6F8}" presName="Name13" presStyleLbl="parChTrans1D2" presStyleIdx="22" presStyleCnt="24"/>
      <dgm:spPr/>
      <dgm:t>
        <a:bodyPr/>
        <a:lstStyle/>
        <a:p>
          <a:endParaRPr lang="zh-CN" altLang="en-US"/>
        </a:p>
      </dgm:t>
    </dgm:pt>
    <dgm:pt modelId="{EB55DD3C-8B3E-4A05-8A11-16DDC391F088}" type="pres">
      <dgm:prSet presAssocID="{AE0A5F48-CD1C-4EEA-BC7F-32D9967AEB73}" presName="childText" presStyleLbl="bgAcc1" presStyleIdx="22" presStyleCnt="24" custScaleX="19414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AAA51C-C607-45A7-B23F-AF8DD6BF243B}" type="pres">
      <dgm:prSet presAssocID="{2B4C38C0-34C4-49C0-B715-FF8AAD972C31}" presName="Name13" presStyleLbl="parChTrans1D2" presStyleIdx="23" presStyleCnt="24"/>
      <dgm:spPr/>
      <dgm:t>
        <a:bodyPr/>
        <a:lstStyle/>
        <a:p>
          <a:endParaRPr lang="zh-CN" altLang="en-US"/>
        </a:p>
      </dgm:t>
    </dgm:pt>
    <dgm:pt modelId="{A20BF50E-39D7-4817-B881-471E5E26E9C3}" type="pres">
      <dgm:prSet presAssocID="{43A7C0A6-0B0F-4560-BA1E-4CAE0178D7D1}" presName="childText" presStyleLbl="bgAcc1" presStyleIdx="23" presStyleCnt="24" custScaleX="19414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CD21D28-E7FC-4C2F-A7CA-E2589FF3F90D}" type="presOf" srcId="{9FC17A6B-C805-47FE-B0C9-B791B57A49E5}" destId="{DAEEE1A3-99F0-4612-9A28-2BD371A3B8B5}" srcOrd="0" destOrd="0" presId="urn:microsoft.com/office/officeart/2005/8/layout/hierarchy3"/>
    <dgm:cxn modelId="{5A00ACE3-7129-4509-9712-E6C0EC24DC42}" type="presOf" srcId="{C89FD5B8-A39C-4733-BFCC-C555223F728E}" destId="{4C21B8E6-0923-468B-B118-13591B3CCF7A}" srcOrd="0" destOrd="0" presId="urn:microsoft.com/office/officeart/2005/8/layout/hierarchy3"/>
    <dgm:cxn modelId="{8C18A569-E9F7-4EEA-B72F-0CF6E8D771A7}" srcId="{F40CA99A-C462-4C62-8B86-A64B8B8B7DBA}" destId="{1E3FF1DB-D3C9-4F54-8B0B-F0F2E2D98140}" srcOrd="2" destOrd="0" parTransId="{088AC55B-911A-4746-AA2F-4F8B128F4037}" sibTransId="{942639C4-5169-4971-8959-C2DB70AB1C59}"/>
    <dgm:cxn modelId="{A83E7083-D5F5-4452-B10A-67CADDA24DF0}" srcId="{26DDBA33-D018-461D-88D1-293E8D2F9B79}" destId="{9124287A-DA87-45EC-96C5-9ACF7F4B376D}" srcOrd="4" destOrd="0" parTransId="{C73EB13F-2F21-4336-BCCF-995C4208A935}" sibTransId="{307FCB7D-FF9A-477C-8653-C0F5256D73DB}"/>
    <dgm:cxn modelId="{5800E348-D935-4EB8-AD88-0AA605F14EE5}" srcId="{22E1DE03-2E26-4EF2-874A-3958ED750E82}" destId="{26DDBA33-D018-461D-88D1-293E8D2F9B79}" srcOrd="4" destOrd="0" parTransId="{1B337FC2-B9CB-4BF4-8142-D1123B2BB3AB}" sibTransId="{47A0A81C-8E1C-46B3-A9EA-4ADA9D3C43E2}"/>
    <dgm:cxn modelId="{FB5E406F-090E-4BD4-9FE4-BD18EBE0CC21}" srcId="{0C66A1A5-80DF-4008-9185-7D3709D0A005}" destId="{B5AD1A2E-9797-4374-A229-10D84ED4AF0F}" srcOrd="0" destOrd="0" parTransId="{C89FD5B8-A39C-4733-BFCC-C555223F728E}" sibTransId="{D54F8A61-3F34-4803-9C3B-CC0326918391}"/>
    <dgm:cxn modelId="{4BA2425A-7DF5-43B0-B51B-DEA57F43E7A4}" srcId="{F40CA99A-C462-4C62-8B86-A64B8B8B7DBA}" destId="{98A508CF-854C-45E8-851B-27C3CDFD0C5B}" srcOrd="4" destOrd="0" parTransId="{124F59D0-8F4A-4823-86F9-5643C69774F9}" sibTransId="{98AFED69-B35F-4875-B664-26050CF1AAD4}"/>
    <dgm:cxn modelId="{27CA560E-820A-44CE-957B-EB1B82108468}" type="presOf" srcId="{BCC08CC8-0A1C-45E5-B1B4-731D66275D4B}" destId="{AB4247B7-E93D-48DA-9D05-3AC618DE5F15}" srcOrd="0" destOrd="0" presId="urn:microsoft.com/office/officeart/2005/8/layout/hierarchy3"/>
    <dgm:cxn modelId="{7C8833BD-0B8C-4C8A-A511-3567D2251B84}" type="presOf" srcId="{D1D98E6E-7991-4C86-8F67-5ED752ABD236}" destId="{A79B7C4A-BBAD-4CFC-82FD-D9373B5DBCC4}" srcOrd="0" destOrd="0" presId="urn:microsoft.com/office/officeart/2005/8/layout/hierarchy3"/>
    <dgm:cxn modelId="{0E01848D-7F63-499B-8BB8-4900A4B0B56C}" type="presOf" srcId="{70D9444C-7B19-4CAE-9919-9C5F90272993}" destId="{4734B258-C6E5-419D-AF9A-0EA2C6AB8B52}" srcOrd="0" destOrd="0" presId="urn:microsoft.com/office/officeart/2005/8/layout/hierarchy3"/>
    <dgm:cxn modelId="{0D674F5C-F14A-411E-B6AA-4AB75A0FCEE7}" type="presOf" srcId="{B34A07BB-7387-4126-AB99-300AC6FBBB63}" destId="{771267CC-7C9C-4B6B-B853-DCF5E9E7BD6C}" srcOrd="0" destOrd="0" presId="urn:microsoft.com/office/officeart/2005/8/layout/hierarchy3"/>
    <dgm:cxn modelId="{1574801C-72CA-4EA7-9D0D-B45B8374DF9E}" type="presOf" srcId="{020C5FE7-8BEE-46F5-8940-B15228D294E0}" destId="{5AC827DD-92EE-45A0-A4D1-56A2EB6F4271}" srcOrd="0" destOrd="0" presId="urn:microsoft.com/office/officeart/2005/8/layout/hierarchy3"/>
    <dgm:cxn modelId="{A93855A2-9258-4FC8-B8FE-EE734993D07C}" type="presOf" srcId="{48483E3D-1E39-4D1D-9037-D65B33011507}" destId="{9824B46C-1D26-411A-846F-333DE86EA59C}" srcOrd="0" destOrd="0" presId="urn:microsoft.com/office/officeart/2005/8/layout/hierarchy3"/>
    <dgm:cxn modelId="{1CD03359-AEAF-47D9-932F-E89B91F321D2}" type="presOf" srcId="{319FF9BC-4415-4A7A-A549-B670EDAE52E1}" destId="{09ECF4C6-13F8-4DF1-9F5B-D994ED0BC93F}" srcOrd="0" destOrd="0" presId="urn:microsoft.com/office/officeart/2005/8/layout/hierarchy3"/>
    <dgm:cxn modelId="{A89A2E99-39EE-4F58-9B16-EDBBA96E29FB}" srcId="{072E4BF9-13DB-414A-B3EB-A103CC658C1D}" destId="{0EEAAAC7-9652-4264-AB79-49C3C0F19392}" srcOrd="2" destOrd="0" parTransId="{001BFF0C-90C0-466C-8033-2B6E5DF52F14}" sibTransId="{D2A163EB-A019-4D55-87F9-CFE7F70B3C4E}"/>
    <dgm:cxn modelId="{2C2221C5-7B37-41B2-B505-EB04D9A84D38}" type="presOf" srcId="{0A9F9C5A-1D87-4936-ADC7-2217B2C681A7}" destId="{B824A75B-C615-4905-AD8D-C2BCF4BB3DB4}" srcOrd="0" destOrd="0" presId="urn:microsoft.com/office/officeart/2005/8/layout/hierarchy3"/>
    <dgm:cxn modelId="{C0EF2B57-299D-48C5-8F92-2B8BBD26412A}" type="presOf" srcId="{67B2E096-7C42-482D-B845-E5DB83ACCDC3}" destId="{A590CE94-CA41-4A33-8F79-C66AFAD38BD4}" srcOrd="0" destOrd="0" presId="urn:microsoft.com/office/officeart/2005/8/layout/hierarchy3"/>
    <dgm:cxn modelId="{E79DB492-556B-4F66-9E2D-7EF40651142B}" type="presOf" srcId="{D142B212-154E-45CD-817F-385C2F82B534}" destId="{6C1F9364-2911-46D2-93D6-0F9BFB661239}" srcOrd="1" destOrd="0" presId="urn:microsoft.com/office/officeart/2005/8/layout/hierarchy3"/>
    <dgm:cxn modelId="{A31ACB81-D2B3-4C04-96EE-B7F67D391B6F}" srcId="{BBEC2347-646E-4F08-AC84-151199F57F10}" destId="{43A7C0A6-0B0F-4560-BA1E-4CAE0178D7D1}" srcOrd="2" destOrd="0" parTransId="{2B4C38C0-34C4-49C0-B715-FF8AAD972C31}" sibTransId="{8DD57663-6348-4C88-B317-DCCA1BF63379}"/>
    <dgm:cxn modelId="{48356C58-9C18-46E1-BD25-B1C86EC07F58}" srcId="{26DDBA33-D018-461D-88D1-293E8D2F9B79}" destId="{4120F29E-F447-476C-A006-FE91425B880F}" srcOrd="1" destOrd="0" parTransId="{B87A72FF-0A33-4AB0-9A1C-9DFD3F33E2A5}" sibTransId="{630CB45B-2167-4E88-B7F1-D4B9D65AC37F}"/>
    <dgm:cxn modelId="{F967BD3E-CE34-4355-B132-CB03D475D5A3}" type="presOf" srcId="{73D93131-CAE5-4530-A18E-8C0F4B505287}" destId="{6BEBE07D-2C5C-4779-AAF2-9DA9E220E3E9}" srcOrd="0" destOrd="0" presId="urn:microsoft.com/office/officeart/2005/8/layout/hierarchy3"/>
    <dgm:cxn modelId="{9B5609EC-E493-4BBF-A5D5-34EEC8BF5D42}" type="presOf" srcId="{B5AD1A2E-9797-4374-A229-10D84ED4AF0F}" destId="{40CFD94E-5F0C-42B4-89EA-FE6A2B79288C}" srcOrd="0" destOrd="0" presId="urn:microsoft.com/office/officeart/2005/8/layout/hierarchy3"/>
    <dgm:cxn modelId="{A811664C-CBD7-468F-BAF2-9B8E60AA1E85}" srcId="{F40CA99A-C462-4C62-8B86-A64B8B8B7DBA}" destId="{F28C5718-21E2-489E-9939-87EC965764ED}" srcOrd="3" destOrd="0" parTransId="{020C5FE7-8BEE-46F5-8940-B15228D294E0}" sibTransId="{9D1AF3A6-F69B-48D0-B2E0-4471AC8F9B85}"/>
    <dgm:cxn modelId="{270C8CB4-0A24-4ABE-A086-4948AB4F3E6A}" type="presOf" srcId="{0C66A1A5-80DF-4008-9185-7D3709D0A005}" destId="{D2EDB101-323E-47DD-951A-6795C95EE3CF}" srcOrd="1" destOrd="0" presId="urn:microsoft.com/office/officeart/2005/8/layout/hierarchy3"/>
    <dgm:cxn modelId="{0770DA0A-13B3-44BB-8B7F-04724BA98FCA}" type="presOf" srcId="{48C8C72D-8240-41CA-8659-AB9309344991}" destId="{53694F01-039C-4412-9CD1-1846B1B618DF}" srcOrd="0" destOrd="0" presId="urn:microsoft.com/office/officeart/2005/8/layout/hierarchy3"/>
    <dgm:cxn modelId="{A72C1392-6AA1-4009-91D3-C85BB371CE03}" type="presOf" srcId="{CA3C8F58-2444-4A87-AA63-60C69A302822}" destId="{78163251-531E-47A6-8E2B-4D90DBF2359A}" srcOrd="0" destOrd="0" presId="urn:microsoft.com/office/officeart/2005/8/layout/hierarchy3"/>
    <dgm:cxn modelId="{F07C6A8A-C736-46BC-BA60-FAB771B64200}" srcId="{26DDBA33-D018-461D-88D1-293E8D2F9B79}" destId="{25306141-1EA7-426F-B8D4-F3EF5636B27B}" srcOrd="3" destOrd="0" parTransId="{26B75953-D9F7-4E8D-8528-91743BBC4E98}" sibTransId="{A149C856-8A9B-4BC1-AB33-CE9A77211D10}"/>
    <dgm:cxn modelId="{4F256BC7-A873-4D40-B31E-8A1DD611CA95}" srcId="{D142B212-154E-45CD-817F-385C2F82B534}" destId="{CA3C8F58-2444-4A87-AA63-60C69A302822}" srcOrd="1" destOrd="0" parTransId="{0A9F9C5A-1D87-4936-ADC7-2217B2C681A7}" sibTransId="{6B5CAA6F-65EB-4320-8247-677A3AD34A2B}"/>
    <dgm:cxn modelId="{5851E7E9-DE05-4EB3-9FFA-6272B65E9779}" type="presOf" srcId="{BBEC2347-646E-4F08-AC84-151199F57F10}" destId="{EB497664-7CCE-4D12-B8EB-25EB4237EE3F}" srcOrd="0" destOrd="0" presId="urn:microsoft.com/office/officeart/2005/8/layout/hierarchy3"/>
    <dgm:cxn modelId="{1D35F10C-5C2F-4712-911C-3DA9A90697D5}" type="presOf" srcId="{4F4B57B1-B9A1-49A8-A092-CE9120B651D7}" destId="{74B888B6-AC44-46E6-8935-0B1A2B3E31F7}" srcOrd="0" destOrd="0" presId="urn:microsoft.com/office/officeart/2005/8/layout/hierarchy3"/>
    <dgm:cxn modelId="{7E60B1FA-BD18-4283-BE5F-4DD8766F3474}" type="presOf" srcId="{5E6F31F0-B8D6-4FC7-9573-F3944B9EF1BB}" destId="{4F69FDCD-CFB6-4045-8E05-87063BF82C49}" srcOrd="0" destOrd="0" presId="urn:microsoft.com/office/officeart/2005/8/layout/hierarchy3"/>
    <dgm:cxn modelId="{7270460C-6644-41DC-8662-1A2BCBB46EF8}" type="presOf" srcId="{C73EB13F-2F21-4336-BCCF-995C4208A935}" destId="{CB12435F-4E7B-45BA-B5B4-B8B2F3CAD524}" srcOrd="0" destOrd="0" presId="urn:microsoft.com/office/officeart/2005/8/layout/hierarchy3"/>
    <dgm:cxn modelId="{29FD78E6-B185-4174-8694-EF3484FFCA28}" srcId="{D142B212-154E-45CD-817F-385C2F82B534}" destId="{E4504893-09A5-490E-990E-C265FB233698}" srcOrd="0" destOrd="0" parTransId="{48C8C72D-8240-41CA-8659-AB9309344991}" sibTransId="{EE15DA90-22E4-4C3A-B3B4-F813E1361D7F}"/>
    <dgm:cxn modelId="{BBFA4943-D98C-457D-95B5-67645BABABD0}" type="presOf" srcId="{9124287A-DA87-45EC-96C5-9ACF7F4B376D}" destId="{9257B475-0BC4-4B08-9021-69CA80EF5287}" srcOrd="0" destOrd="0" presId="urn:microsoft.com/office/officeart/2005/8/layout/hierarchy3"/>
    <dgm:cxn modelId="{ED303E85-DC57-4F3A-97E2-1485F95755CB}" srcId="{D142B212-154E-45CD-817F-385C2F82B534}" destId="{9FC17A6B-C805-47FE-B0C9-B791B57A49E5}" srcOrd="4" destOrd="0" parTransId="{92D64681-5FCB-4C2D-81FC-A7E2787376B7}" sibTransId="{11ABFFF5-C8DF-458F-ACFF-1BD4ED76961E}"/>
    <dgm:cxn modelId="{8E17745E-B931-4391-9415-9D14AE6D54BD}" type="presOf" srcId="{D8CD5726-458B-401D-9673-4D31ED9E4B5D}" destId="{1EF44B6F-8E9F-461D-ACEF-8A221D4489BE}" srcOrd="0" destOrd="0" presId="urn:microsoft.com/office/officeart/2005/8/layout/hierarchy3"/>
    <dgm:cxn modelId="{434CF6AE-ED70-4457-8255-50E688608E7F}" type="presOf" srcId="{EADD1691-A467-4967-A9BB-FB2FBD15038A}" destId="{457AA7D3-3342-4B56-89E9-41B4B1C41629}" srcOrd="0" destOrd="0" presId="urn:microsoft.com/office/officeart/2005/8/layout/hierarchy3"/>
    <dgm:cxn modelId="{5407F07A-78FB-47AE-B31E-9DBAF682C4C4}" srcId="{BBEC2347-646E-4F08-AC84-151199F57F10}" destId="{AE0A5F48-CD1C-4EEA-BC7F-32D9967AEB73}" srcOrd="1" destOrd="0" parTransId="{27FFD4B2-F63C-441C-84D3-69B57CB1E6F8}" sibTransId="{C756C7D2-3D80-4FE3-BA27-0E1536ECE225}"/>
    <dgm:cxn modelId="{0085F4A3-ADF3-4C65-93B7-B4A9B828C307}" srcId="{BBEC2347-646E-4F08-AC84-151199F57F10}" destId="{4F4B57B1-B9A1-49A8-A092-CE9120B651D7}" srcOrd="0" destOrd="0" parTransId="{8AFA2641-7BBA-4669-A3CE-0FC7DDB443E4}" sibTransId="{4B4AFCFD-1FB1-4D12-9F6D-40335B7BA875}"/>
    <dgm:cxn modelId="{24758080-13B4-464C-BB88-E73B255982B7}" type="presOf" srcId="{F28C5718-21E2-489E-9939-87EC965764ED}" destId="{4A0FEA89-9B6B-413B-8561-A024BE1F62F4}" srcOrd="0" destOrd="0" presId="urn:microsoft.com/office/officeart/2005/8/layout/hierarchy3"/>
    <dgm:cxn modelId="{98970A20-AE2C-4CF4-A9BF-21FBB8F2E2DC}" srcId="{0C66A1A5-80DF-4008-9185-7D3709D0A005}" destId="{73D93131-CAE5-4530-A18E-8C0F4B505287}" srcOrd="1" destOrd="0" parTransId="{51B8AC86-5F2C-4BA3-A63D-7FAAC27DCD19}" sibTransId="{FE474F88-A30F-406E-B0F9-D13197DFA234}"/>
    <dgm:cxn modelId="{75F0749E-DC29-4C67-9F5E-8657DED35F7B}" srcId="{22E1DE03-2E26-4EF2-874A-3958ED750E82}" destId="{072E4BF9-13DB-414A-B3EB-A103CC658C1D}" srcOrd="3" destOrd="0" parTransId="{96BF193B-5575-4484-88D1-092DADBAB2E7}" sibTransId="{DE11734C-3831-4333-BBFE-3A9C5E28AEFE}"/>
    <dgm:cxn modelId="{04C286CD-39A0-4034-9132-15FA3450B214}" type="presOf" srcId="{98A508CF-854C-45E8-851B-27C3CDFD0C5B}" destId="{CFA4E112-9024-4F3C-BF29-3C8F12679D5C}" srcOrd="0" destOrd="0" presId="urn:microsoft.com/office/officeart/2005/8/layout/hierarchy3"/>
    <dgm:cxn modelId="{42756798-F5A1-431B-9A50-D4147C46D704}" type="presOf" srcId="{5A964A95-476E-4BE5-AFEE-B6B43A731F3C}" destId="{7A2D6791-0CDD-4D06-BDEE-29315AADACB7}" srcOrd="0" destOrd="0" presId="urn:microsoft.com/office/officeart/2005/8/layout/hierarchy3"/>
    <dgm:cxn modelId="{40205C88-740A-494B-9BCB-345CBB420E75}" type="presOf" srcId="{F40CA99A-C462-4C62-8B86-A64B8B8B7DBA}" destId="{09E26FD0-8574-4912-8E8B-DD01DE849ED1}" srcOrd="1" destOrd="0" presId="urn:microsoft.com/office/officeart/2005/8/layout/hierarchy3"/>
    <dgm:cxn modelId="{32D31FFB-06D9-4437-BA00-F568D955CC4E}" srcId="{22E1DE03-2E26-4EF2-874A-3958ED750E82}" destId="{F40CA99A-C462-4C62-8B86-A64B8B8B7DBA}" srcOrd="0" destOrd="0" parTransId="{96FE28D9-F44A-49C6-B725-2CADE45A94F4}" sibTransId="{2D52DA2C-7E28-4D50-81FA-FB2FA3FF5F0A}"/>
    <dgm:cxn modelId="{824175A3-268F-45F8-BBA2-A80902E2323C}" type="presOf" srcId="{2B4C38C0-34C4-49C0-B715-FF8AAD972C31}" destId="{0EAAA51C-C607-45A7-B23F-AF8DD6BF243B}" srcOrd="0" destOrd="0" presId="urn:microsoft.com/office/officeart/2005/8/layout/hierarchy3"/>
    <dgm:cxn modelId="{44396B9B-BADD-4557-B283-348EC3A467FE}" type="presOf" srcId="{8AFA2641-7BBA-4669-A3CE-0FC7DDB443E4}" destId="{A618A0BA-7EF8-49C9-9BE0-F6D9E1018E8D}" srcOrd="0" destOrd="0" presId="urn:microsoft.com/office/officeart/2005/8/layout/hierarchy3"/>
    <dgm:cxn modelId="{BA661649-2900-4F35-8063-1CD3D5B75324}" type="presOf" srcId="{B87A72FF-0A33-4AB0-9A1C-9DFD3F33E2A5}" destId="{7E766A53-6E14-48C4-84B2-A46C15A76FC8}" srcOrd="0" destOrd="0" presId="urn:microsoft.com/office/officeart/2005/8/layout/hierarchy3"/>
    <dgm:cxn modelId="{F58EED76-FF44-4654-B3C0-36A807144C29}" type="presOf" srcId="{088AC55B-911A-4746-AA2F-4F8B128F4037}" destId="{705BF7A5-8084-4FBA-BC13-18D79E8B4891}" srcOrd="0" destOrd="0" presId="urn:microsoft.com/office/officeart/2005/8/layout/hierarchy3"/>
    <dgm:cxn modelId="{A6978012-DB36-4688-B8BB-D96FE998691D}" type="presOf" srcId="{BB9F72E8-3EFE-4F0C-B581-9E065BCFC1D2}" destId="{E123CDCD-09D8-4D38-8BBB-914FEF43EBDE}" srcOrd="0" destOrd="0" presId="urn:microsoft.com/office/officeart/2005/8/layout/hierarchy3"/>
    <dgm:cxn modelId="{30A5D45F-87A4-470D-BAE9-023657471832}" srcId="{22E1DE03-2E26-4EF2-874A-3958ED750E82}" destId="{0C66A1A5-80DF-4008-9185-7D3709D0A005}" srcOrd="1" destOrd="0" parTransId="{7A3F6571-18F6-46A5-BF32-008206E5F655}" sibTransId="{501D1DD2-05E3-4F3B-90E3-BFEE4133FA96}"/>
    <dgm:cxn modelId="{AD00DC9D-E1E1-421B-B809-D10318187DDF}" type="presOf" srcId="{F40CA99A-C462-4C62-8B86-A64B8B8B7DBA}" destId="{5D964301-9400-4C31-B474-C1EC5F74C901}" srcOrd="0" destOrd="0" presId="urn:microsoft.com/office/officeart/2005/8/layout/hierarchy3"/>
    <dgm:cxn modelId="{3445BB98-41BD-42DB-972D-A1D89FBF0B1B}" srcId="{26DDBA33-D018-461D-88D1-293E8D2F9B79}" destId="{BCC08CC8-0A1C-45E5-B1B4-731D66275D4B}" srcOrd="2" destOrd="0" parTransId="{08580033-9390-4302-AF99-68BE6683BC22}" sibTransId="{2628C856-EECD-4469-A47E-C5E9BB786C13}"/>
    <dgm:cxn modelId="{B86E05BA-54C0-4715-BE47-B0A8895CB5AB}" type="presOf" srcId="{1721B1FD-9BC4-425D-82A5-C5AAA3E26155}" destId="{70898190-FABD-46B1-A6B5-9BCB9BBAC8F1}" srcOrd="0" destOrd="0" presId="urn:microsoft.com/office/officeart/2005/8/layout/hierarchy3"/>
    <dgm:cxn modelId="{1B0E8439-BB84-40DB-9777-1E4F5466D5D8}" type="presOf" srcId="{1E3FF1DB-D3C9-4F54-8B0B-F0F2E2D98140}" destId="{4ECD4519-858D-48C6-81B4-817A7C96E7EF}" srcOrd="0" destOrd="0" presId="urn:microsoft.com/office/officeart/2005/8/layout/hierarchy3"/>
    <dgm:cxn modelId="{099AC9B3-F963-45AF-9B47-31AA726CE8F8}" type="presOf" srcId="{0C66A1A5-80DF-4008-9185-7D3709D0A005}" destId="{92DEB0D4-35BE-48B8-8D01-17A978A06997}" srcOrd="0" destOrd="0" presId="urn:microsoft.com/office/officeart/2005/8/layout/hierarchy3"/>
    <dgm:cxn modelId="{76B87202-FA3C-44F3-8664-5E9AF8FDCA67}" type="presOf" srcId="{E89D9334-4DD1-4221-B592-C4705113FD0A}" destId="{252455B4-39C2-4DB5-8928-F66F94AD2B71}" srcOrd="0" destOrd="0" presId="urn:microsoft.com/office/officeart/2005/8/layout/hierarchy3"/>
    <dgm:cxn modelId="{7F889F98-500F-4809-AAC6-FF1FCE751F44}" type="presOf" srcId="{08580033-9390-4302-AF99-68BE6683BC22}" destId="{174EE31A-0819-46C4-BF7B-57E212A4D125}" srcOrd="0" destOrd="0" presId="urn:microsoft.com/office/officeart/2005/8/layout/hierarchy3"/>
    <dgm:cxn modelId="{CACD578F-9A5A-4BD5-9B2A-9A694BF0E238}" type="presOf" srcId="{671BFE52-581C-4F0D-95E5-2203C2661B37}" destId="{AFE4D207-AFE6-40AE-8712-BC3CDCCBFE63}" srcOrd="0" destOrd="0" presId="urn:microsoft.com/office/officeart/2005/8/layout/hierarchy3"/>
    <dgm:cxn modelId="{A80FB592-7B81-4FA9-A1A9-7F1F5B893AA0}" srcId="{26DDBA33-D018-461D-88D1-293E8D2F9B79}" destId="{D8CD5726-458B-401D-9673-4D31ED9E4B5D}" srcOrd="0" destOrd="0" parTransId="{B34A07BB-7387-4126-AB99-300AC6FBBB63}" sibTransId="{4593CD88-A888-4868-94F6-9DAD570B05B6}"/>
    <dgm:cxn modelId="{632E73DB-3148-4734-8191-246D27F0F9EC}" srcId="{22E1DE03-2E26-4EF2-874A-3958ED750E82}" destId="{BBEC2347-646E-4F08-AC84-151199F57F10}" srcOrd="5" destOrd="0" parTransId="{5C88CEB0-D88F-4710-97D7-625E1627568E}" sibTransId="{51E06CDF-6033-4C11-9A7E-6D4E6711D6E2}"/>
    <dgm:cxn modelId="{B33532FF-DCB5-48D2-8C7C-0CEC03601E75}" type="presOf" srcId="{0EEAAAC7-9652-4264-AB79-49C3C0F19392}" destId="{DB09254A-F061-4DA9-AEB0-CAC721728577}" srcOrd="0" destOrd="0" presId="urn:microsoft.com/office/officeart/2005/8/layout/hierarchy3"/>
    <dgm:cxn modelId="{922873FF-F18E-4114-82DE-4D0B7CF6A5B3}" srcId="{072E4BF9-13DB-414A-B3EB-A103CC658C1D}" destId="{67B2E096-7C42-482D-B845-E5DB83ACCDC3}" srcOrd="0" destOrd="0" parTransId="{48483E3D-1E39-4D1D-9037-D65B33011507}" sibTransId="{F1C22951-F715-40EC-B91E-81F4D2DC71D3}"/>
    <dgm:cxn modelId="{554BE4A3-55AC-4181-9248-1FB9D65814FF}" type="presOf" srcId="{BBEC2347-646E-4F08-AC84-151199F57F10}" destId="{118E9ED6-FA49-4559-96FB-ABF798329398}" srcOrd="1" destOrd="0" presId="urn:microsoft.com/office/officeart/2005/8/layout/hierarchy3"/>
    <dgm:cxn modelId="{6FDD8C94-427E-4F4B-AFC3-C7CD254561B4}" srcId="{F40CA99A-C462-4C62-8B86-A64B8B8B7DBA}" destId="{A6C54A19-DD92-4567-8C44-0BE5B49E7353}" srcOrd="0" destOrd="0" parTransId="{AB333259-02A0-472B-83DE-13577744C67E}" sibTransId="{9B9570FB-D534-4F26-93FD-530F8058E318}"/>
    <dgm:cxn modelId="{DF325FB2-CF70-4936-BC4F-FAA69F8206A2}" type="presOf" srcId="{26DDBA33-D018-461D-88D1-293E8D2F9B79}" destId="{4C496976-0289-47A1-8372-8E172E1210C0}" srcOrd="0" destOrd="0" presId="urn:microsoft.com/office/officeart/2005/8/layout/hierarchy3"/>
    <dgm:cxn modelId="{F92D6E51-0A1E-49B9-ADA4-4589301F17BC}" type="presOf" srcId="{27FFD4B2-F63C-441C-84D3-69B57CB1E6F8}" destId="{689D498A-C1A6-469C-A9BC-F4CF4CEBC999}" srcOrd="0" destOrd="0" presId="urn:microsoft.com/office/officeart/2005/8/layout/hierarchy3"/>
    <dgm:cxn modelId="{DCEDEAEB-7083-43DF-B778-3DA61D06F939}" type="presOf" srcId="{001BFF0C-90C0-466C-8033-2B6E5DF52F14}" destId="{76DC63C8-5ED2-4D49-98A8-39FCEB2DCE2B}" srcOrd="0" destOrd="0" presId="urn:microsoft.com/office/officeart/2005/8/layout/hierarchy3"/>
    <dgm:cxn modelId="{82D5DCE9-EF2A-43C1-BB3F-4D241040B4E4}" type="presOf" srcId="{E4504893-09A5-490E-990E-C265FB233698}" destId="{ED77CBF1-E445-4B32-93C8-3D1EFDDFEA70}" srcOrd="0" destOrd="0" presId="urn:microsoft.com/office/officeart/2005/8/layout/hierarchy3"/>
    <dgm:cxn modelId="{F5CBA52F-EB6C-4FF3-B1BE-3430AC0CAB95}" type="presOf" srcId="{A6C54A19-DD92-4567-8C44-0BE5B49E7353}" destId="{57ECF9A3-593D-4358-8B47-0A4FC23554F9}" srcOrd="0" destOrd="0" presId="urn:microsoft.com/office/officeart/2005/8/layout/hierarchy3"/>
    <dgm:cxn modelId="{1BC7B151-48F1-4E2C-B676-4A9931AF2BE5}" srcId="{26DDBA33-D018-461D-88D1-293E8D2F9B79}" destId="{EADD1691-A467-4967-A9BB-FB2FBD15038A}" srcOrd="5" destOrd="0" parTransId="{70D9444C-7B19-4CAE-9919-9C5F90272993}" sibTransId="{89CAE13C-97E3-4BB7-B0F8-62E4217E6E17}"/>
    <dgm:cxn modelId="{EC713139-89AC-4826-B25E-F0E0661F2B62}" type="presOf" srcId="{D142B212-154E-45CD-817F-385C2F82B534}" destId="{7626FBE2-0120-4852-87D9-3F8FC1AB6E07}" srcOrd="0" destOrd="0" presId="urn:microsoft.com/office/officeart/2005/8/layout/hierarchy3"/>
    <dgm:cxn modelId="{492F558D-FF15-42F2-AA64-869F17E092F5}" srcId="{072E4BF9-13DB-414A-B3EB-A103CC658C1D}" destId="{5A964A95-476E-4BE5-AFEE-B6B43A731F3C}" srcOrd="1" destOrd="0" parTransId="{BB9F72E8-3EFE-4F0C-B581-9E065BCFC1D2}" sibTransId="{EFEE926F-F733-4045-B9CD-B4620E43ABB5}"/>
    <dgm:cxn modelId="{729AA8A9-F2F1-4422-AD58-87B62B29961E}" srcId="{D142B212-154E-45CD-817F-385C2F82B534}" destId="{319FF9BC-4415-4A7A-A549-B670EDAE52E1}" srcOrd="2" destOrd="0" parTransId="{1721B1FD-9BC4-425D-82A5-C5AAA3E26155}" sibTransId="{64724AD4-9584-4574-9BEF-B5E1F682CB7D}"/>
    <dgm:cxn modelId="{80918EFD-71AD-47A0-9158-A066F0F071D0}" srcId="{22E1DE03-2E26-4EF2-874A-3958ED750E82}" destId="{D142B212-154E-45CD-817F-385C2F82B534}" srcOrd="2" destOrd="0" parTransId="{637B091F-E912-43D0-94E9-A22E15B01D6C}" sibTransId="{D07D4CA1-3847-43A3-BB96-D6938529CF66}"/>
    <dgm:cxn modelId="{738DDE38-722A-4D37-A173-7FCD52A65C1E}" type="presOf" srcId="{22E1DE03-2E26-4EF2-874A-3958ED750E82}" destId="{D53E1FDF-672E-4BEA-A5F3-4777A09D88A2}" srcOrd="0" destOrd="0" presId="urn:microsoft.com/office/officeart/2005/8/layout/hierarchy3"/>
    <dgm:cxn modelId="{1B4071DC-95D6-431A-9EC8-1FC2BF2B0DE0}" type="presOf" srcId="{4120F29E-F447-476C-A006-FE91425B880F}" destId="{DC1E6971-96C5-4DB2-A4F0-346476DD38C7}" srcOrd="0" destOrd="0" presId="urn:microsoft.com/office/officeart/2005/8/layout/hierarchy3"/>
    <dgm:cxn modelId="{4F993C4A-D420-4F5D-987F-F14C238E0814}" type="presOf" srcId="{51B8AC86-5F2C-4BA3-A63D-7FAAC27DCD19}" destId="{1169374D-4DC5-440D-B65B-A578C3C3CEF3}" srcOrd="0" destOrd="0" presId="urn:microsoft.com/office/officeart/2005/8/layout/hierarchy3"/>
    <dgm:cxn modelId="{8D4CA36D-0098-4CC7-974D-DAE99D8CFA91}" type="presOf" srcId="{072E4BF9-13DB-414A-B3EB-A103CC658C1D}" destId="{7E762FE9-D9C7-418E-A0F6-23593FCC52F4}" srcOrd="1" destOrd="0" presId="urn:microsoft.com/office/officeart/2005/8/layout/hierarchy3"/>
    <dgm:cxn modelId="{561657BD-14D2-42D4-BBEF-A0140EC10043}" type="presOf" srcId="{AB333259-02A0-472B-83DE-13577744C67E}" destId="{087E7D62-351E-42BC-9075-4525F086B61E}" srcOrd="0" destOrd="0" presId="urn:microsoft.com/office/officeart/2005/8/layout/hierarchy3"/>
    <dgm:cxn modelId="{EC8E6B5D-E8D8-475A-8378-CD1034DECFD3}" type="presOf" srcId="{26B75953-D9F7-4E8D-8528-91743BBC4E98}" destId="{34BBF129-502F-405F-90FA-2B05109AC68C}" srcOrd="0" destOrd="0" presId="urn:microsoft.com/office/officeart/2005/8/layout/hierarchy3"/>
    <dgm:cxn modelId="{A0444546-3629-4BB7-A51F-38EA179E3F7D}" type="presOf" srcId="{25306141-1EA7-426F-B8D4-F3EF5636B27B}" destId="{A8A4BD5F-5B2B-405A-A32B-16379FBC4B1F}" srcOrd="0" destOrd="0" presId="urn:microsoft.com/office/officeart/2005/8/layout/hierarchy3"/>
    <dgm:cxn modelId="{450E9AED-DE92-4F43-8708-8C67851A4C77}" type="presOf" srcId="{124F59D0-8F4A-4823-86F9-5643C69774F9}" destId="{BFABBED8-085B-4D15-BEF6-AE4EF44BBD81}" srcOrd="0" destOrd="0" presId="urn:microsoft.com/office/officeart/2005/8/layout/hierarchy3"/>
    <dgm:cxn modelId="{1942A97A-C825-4A14-BE79-261EDF0C1080}" srcId="{F40CA99A-C462-4C62-8B86-A64B8B8B7DBA}" destId="{671BFE52-581C-4F0D-95E5-2203C2661B37}" srcOrd="1" destOrd="0" parTransId="{E89D9334-4DD1-4221-B592-C4705113FD0A}" sibTransId="{70EAE1E7-0C0F-4F53-B91D-70C03291D9A2}"/>
    <dgm:cxn modelId="{77A5A0F3-AEE9-48D8-B2DD-97FF37333C50}" type="presOf" srcId="{072E4BF9-13DB-414A-B3EB-A103CC658C1D}" destId="{E70FEFD9-51D9-4CAD-B508-52A026633647}" srcOrd="0" destOrd="0" presId="urn:microsoft.com/office/officeart/2005/8/layout/hierarchy3"/>
    <dgm:cxn modelId="{FE76D829-9974-429A-8E33-3BB18B06CE70}" type="presOf" srcId="{AE0A5F48-CD1C-4EEA-BC7F-32D9967AEB73}" destId="{EB55DD3C-8B3E-4A05-8A11-16DDC391F088}" srcOrd="0" destOrd="0" presId="urn:microsoft.com/office/officeart/2005/8/layout/hierarchy3"/>
    <dgm:cxn modelId="{9771E257-4880-4886-8C94-0F47AA2660E4}" type="presOf" srcId="{43A7C0A6-0B0F-4560-BA1E-4CAE0178D7D1}" destId="{A20BF50E-39D7-4817-B881-471E5E26E9C3}" srcOrd="0" destOrd="0" presId="urn:microsoft.com/office/officeart/2005/8/layout/hierarchy3"/>
    <dgm:cxn modelId="{ACEBA27F-3C34-4896-BCD6-2D21706116A2}" type="presOf" srcId="{26DDBA33-D018-461D-88D1-293E8D2F9B79}" destId="{02F4AFC7-C4C5-4067-B9DC-F46DB490BCF6}" srcOrd="1" destOrd="0" presId="urn:microsoft.com/office/officeart/2005/8/layout/hierarchy3"/>
    <dgm:cxn modelId="{023BC22B-39A9-40AC-B71F-635AFC26B39E}" type="presOf" srcId="{92D64681-5FCB-4C2D-81FC-A7E2787376B7}" destId="{799D402F-55BC-4A1A-9511-6E02D633918B}" srcOrd="0" destOrd="0" presId="urn:microsoft.com/office/officeart/2005/8/layout/hierarchy3"/>
    <dgm:cxn modelId="{C85F70BC-BEBE-468C-B991-E2AA9ED29B21}" srcId="{D142B212-154E-45CD-817F-385C2F82B534}" destId="{D1D98E6E-7991-4C86-8F67-5ED752ABD236}" srcOrd="3" destOrd="0" parTransId="{5E6F31F0-B8D6-4FC7-9573-F3944B9EF1BB}" sibTransId="{C5C47A6D-95CB-458C-9470-EADB618C26D0}"/>
    <dgm:cxn modelId="{2D2531CB-E8A1-40F4-AF0A-2C9872B7A5BA}" type="presParOf" srcId="{D53E1FDF-672E-4BEA-A5F3-4777A09D88A2}" destId="{09E6BC8D-40D1-44A5-860D-9FADD4277EC9}" srcOrd="0" destOrd="0" presId="urn:microsoft.com/office/officeart/2005/8/layout/hierarchy3"/>
    <dgm:cxn modelId="{A2E716C6-3B79-47A9-91C1-C2F82A16AC80}" type="presParOf" srcId="{09E6BC8D-40D1-44A5-860D-9FADD4277EC9}" destId="{AB85C7BD-9477-4550-B5E1-6459C98EEB9D}" srcOrd="0" destOrd="0" presId="urn:microsoft.com/office/officeart/2005/8/layout/hierarchy3"/>
    <dgm:cxn modelId="{AC70CC17-D3C5-491F-BC78-0AB2879BF995}" type="presParOf" srcId="{AB85C7BD-9477-4550-B5E1-6459C98EEB9D}" destId="{5D964301-9400-4C31-B474-C1EC5F74C901}" srcOrd="0" destOrd="0" presId="urn:microsoft.com/office/officeart/2005/8/layout/hierarchy3"/>
    <dgm:cxn modelId="{78063FAD-49F2-42E8-A0E8-F3EF16408F0E}" type="presParOf" srcId="{AB85C7BD-9477-4550-B5E1-6459C98EEB9D}" destId="{09E26FD0-8574-4912-8E8B-DD01DE849ED1}" srcOrd="1" destOrd="0" presId="urn:microsoft.com/office/officeart/2005/8/layout/hierarchy3"/>
    <dgm:cxn modelId="{07844030-4404-40C1-8797-2A6845186A0B}" type="presParOf" srcId="{09E6BC8D-40D1-44A5-860D-9FADD4277EC9}" destId="{4D7EFF70-9745-49E5-9D70-875D8A215694}" srcOrd="1" destOrd="0" presId="urn:microsoft.com/office/officeart/2005/8/layout/hierarchy3"/>
    <dgm:cxn modelId="{C82D47F6-B4E0-4656-9EB5-6721E2CFBD68}" type="presParOf" srcId="{4D7EFF70-9745-49E5-9D70-875D8A215694}" destId="{087E7D62-351E-42BC-9075-4525F086B61E}" srcOrd="0" destOrd="0" presId="urn:microsoft.com/office/officeart/2005/8/layout/hierarchy3"/>
    <dgm:cxn modelId="{B3417188-87FF-4350-A891-C9E0B2D3258E}" type="presParOf" srcId="{4D7EFF70-9745-49E5-9D70-875D8A215694}" destId="{57ECF9A3-593D-4358-8B47-0A4FC23554F9}" srcOrd="1" destOrd="0" presId="urn:microsoft.com/office/officeart/2005/8/layout/hierarchy3"/>
    <dgm:cxn modelId="{89DFAD45-42E6-4894-A6FD-D8C3CDD9A35E}" type="presParOf" srcId="{4D7EFF70-9745-49E5-9D70-875D8A215694}" destId="{252455B4-39C2-4DB5-8928-F66F94AD2B71}" srcOrd="2" destOrd="0" presId="urn:microsoft.com/office/officeart/2005/8/layout/hierarchy3"/>
    <dgm:cxn modelId="{19EC6B4B-CB8C-41C6-9AC0-40A2ABC9E1AE}" type="presParOf" srcId="{4D7EFF70-9745-49E5-9D70-875D8A215694}" destId="{AFE4D207-AFE6-40AE-8712-BC3CDCCBFE63}" srcOrd="3" destOrd="0" presId="urn:microsoft.com/office/officeart/2005/8/layout/hierarchy3"/>
    <dgm:cxn modelId="{B48CEF3C-8506-4142-940E-D6E4196F5C63}" type="presParOf" srcId="{4D7EFF70-9745-49E5-9D70-875D8A215694}" destId="{705BF7A5-8084-4FBA-BC13-18D79E8B4891}" srcOrd="4" destOrd="0" presId="urn:microsoft.com/office/officeart/2005/8/layout/hierarchy3"/>
    <dgm:cxn modelId="{07F012F6-0DD1-4947-95DA-697E258941AA}" type="presParOf" srcId="{4D7EFF70-9745-49E5-9D70-875D8A215694}" destId="{4ECD4519-858D-48C6-81B4-817A7C96E7EF}" srcOrd="5" destOrd="0" presId="urn:microsoft.com/office/officeart/2005/8/layout/hierarchy3"/>
    <dgm:cxn modelId="{E2B85700-28AB-49C6-890A-F1BD27A18702}" type="presParOf" srcId="{4D7EFF70-9745-49E5-9D70-875D8A215694}" destId="{5AC827DD-92EE-45A0-A4D1-56A2EB6F4271}" srcOrd="6" destOrd="0" presId="urn:microsoft.com/office/officeart/2005/8/layout/hierarchy3"/>
    <dgm:cxn modelId="{CB715C96-40D9-484B-8183-1E25E6619019}" type="presParOf" srcId="{4D7EFF70-9745-49E5-9D70-875D8A215694}" destId="{4A0FEA89-9B6B-413B-8561-A024BE1F62F4}" srcOrd="7" destOrd="0" presId="urn:microsoft.com/office/officeart/2005/8/layout/hierarchy3"/>
    <dgm:cxn modelId="{8721B876-DEDC-461A-80E3-F88896E9C1CA}" type="presParOf" srcId="{4D7EFF70-9745-49E5-9D70-875D8A215694}" destId="{BFABBED8-085B-4D15-BEF6-AE4EF44BBD81}" srcOrd="8" destOrd="0" presId="urn:microsoft.com/office/officeart/2005/8/layout/hierarchy3"/>
    <dgm:cxn modelId="{5334C765-DB48-4FB3-B535-EEB2D24404FC}" type="presParOf" srcId="{4D7EFF70-9745-49E5-9D70-875D8A215694}" destId="{CFA4E112-9024-4F3C-BF29-3C8F12679D5C}" srcOrd="9" destOrd="0" presId="urn:microsoft.com/office/officeart/2005/8/layout/hierarchy3"/>
    <dgm:cxn modelId="{EC141F46-9AD5-4385-8089-9DB680B9FDAD}" type="presParOf" srcId="{D53E1FDF-672E-4BEA-A5F3-4777A09D88A2}" destId="{45C0B309-B265-4B49-BC9A-9E8D2064AF29}" srcOrd="1" destOrd="0" presId="urn:microsoft.com/office/officeart/2005/8/layout/hierarchy3"/>
    <dgm:cxn modelId="{7D68C19D-8988-41AA-A162-DE5E14C7EC3E}" type="presParOf" srcId="{45C0B309-B265-4B49-BC9A-9E8D2064AF29}" destId="{80D08B6B-296C-4178-8B4D-640ECB147783}" srcOrd="0" destOrd="0" presId="urn:microsoft.com/office/officeart/2005/8/layout/hierarchy3"/>
    <dgm:cxn modelId="{75000011-D51A-4CC0-92C5-19622EBBF6CD}" type="presParOf" srcId="{80D08B6B-296C-4178-8B4D-640ECB147783}" destId="{92DEB0D4-35BE-48B8-8D01-17A978A06997}" srcOrd="0" destOrd="0" presId="urn:microsoft.com/office/officeart/2005/8/layout/hierarchy3"/>
    <dgm:cxn modelId="{0C8DCA8A-F5A8-42E7-8CC5-7C8F1A4EA844}" type="presParOf" srcId="{80D08B6B-296C-4178-8B4D-640ECB147783}" destId="{D2EDB101-323E-47DD-951A-6795C95EE3CF}" srcOrd="1" destOrd="0" presId="urn:microsoft.com/office/officeart/2005/8/layout/hierarchy3"/>
    <dgm:cxn modelId="{EB9AE52D-834E-424B-9F3A-6EEC51566EC4}" type="presParOf" srcId="{45C0B309-B265-4B49-BC9A-9E8D2064AF29}" destId="{7FA3F7A7-607A-4898-890F-CE296B7360C8}" srcOrd="1" destOrd="0" presId="urn:microsoft.com/office/officeart/2005/8/layout/hierarchy3"/>
    <dgm:cxn modelId="{4C6A732A-974E-46E0-88BB-0A3EBC7A0671}" type="presParOf" srcId="{7FA3F7A7-607A-4898-890F-CE296B7360C8}" destId="{4C21B8E6-0923-468B-B118-13591B3CCF7A}" srcOrd="0" destOrd="0" presId="urn:microsoft.com/office/officeart/2005/8/layout/hierarchy3"/>
    <dgm:cxn modelId="{E7677271-2C46-4585-9D5A-D0970C48CE33}" type="presParOf" srcId="{7FA3F7A7-607A-4898-890F-CE296B7360C8}" destId="{40CFD94E-5F0C-42B4-89EA-FE6A2B79288C}" srcOrd="1" destOrd="0" presId="urn:microsoft.com/office/officeart/2005/8/layout/hierarchy3"/>
    <dgm:cxn modelId="{5F4497D5-4367-4AA1-8A33-39129B11F9EB}" type="presParOf" srcId="{7FA3F7A7-607A-4898-890F-CE296B7360C8}" destId="{1169374D-4DC5-440D-B65B-A578C3C3CEF3}" srcOrd="2" destOrd="0" presId="urn:microsoft.com/office/officeart/2005/8/layout/hierarchy3"/>
    <dgm:cxn modelId="{9086A277-F259-4180-8D81-4516EB3DF2EC}" type="presParOf" srcId="{7FA3F7A7-607A-4898-890F-CE296B7360C8}" destId="{6BEBE07D-2C5C-4779-AAF2-9DA9E220E3E9}" srcOrd="3" destOrd="0" presId="urn:microsoft.com/office/officeart/2005/8/layout/hierarchy3"/>
    <dgm:cxn modelId="{F1A3DAC3-CDCF-4CAC-8868-89F5AF434EE9}" type="presParOf" srcId="{D53E1FDF-672E-4BEA-A5F3-4777A09D88A2}" destId="{9C29CD6D-FE2A-4DF5-8AED-0275656061B2}" srcOrd="2" destOrd="0" presId="urn:microsoft.com/office/officeart/2005/8/layout/hierarchy3"/>
    <dgm:cxn modelId="{F1186877-6988-447D-98ED-C3AECDF9F501}" type="presParOf" srcId="{9C29CD6D-FE2A-4DF5-8AED-0275656061B2}" destId="{7CBC7DA4-C122-4198-B911-CE3516084E62}" srcOrd="0" destOrd="0" presId="urn:microsoft.com/office/officeart/2005/8/layout/hierarchy3"/>
    <dgm:cxn modelId="{02FDD198-15E3-4D2D-83DB-0B3BB6A8BF31}" type="presParOf" srcId="{7CBC7DA4-C122-4198-B911-CE3516084E62}" destId="{7626FBE2-0120-4852-87D9-3F8FC1AB6E07}" srcOrd="0" destOrd="0" presId="urn:microsoft.com/office/officeart/2005/8/layout/hierarchy3"/>
    <dgm:cxn modelId="{99BD2E4F-65E6-4BBE-8C96-396F6491BEFA}" type="presParOf" srcId="{7CBC7DA4-C122-4198-B911-CE3516084E62}" destId="{6C1F9364-2911-46D2-93D6-0F9BFB661239}" srcOrd="1" destOrd="0" presId="urn:microsoft.com/office/officeart/2005/8/layout/hierarchy3"/>
    <dgm:cxn modelId="{ACF5E2C4-D15B-4714-9864-2357BBFA2698}" type="presParOf" srcId="{9C29CD6D-FE2A-4DF5-8AED-0275656061B2}" destId="{C5376937-79D3-434D-A507-08967092D388}" srcOrd="1" destOrd="0" presId="urn:microsoft.com/office/officeart/2005/8/layout/hierarchy3"/>
    <dgm:cxn modelId="{D6E48B44-3FF9-4AFE-BE6A-5C3A6442F748}" type="presParOf" srcId="{C5376937-79D3-434D-A507-08967092D388}" destId="{53694F01-039C-4412-9CD1-1846B1B618DF}" srcOrd="0" destOrd="0" presId="urn:microsoft.com/office/officeart/2005/8/layout/hierarchy3"/>
    <dgm:cxn modelId="{63C89F3D-D2C5-4356-A5CA-1C5326A9A310}" type="presParOf" srcId="{C5376937-79D3-434D-A507-08967092D388}" destId="{ED77CBF1-E445-4B32-93C8-3D1EFDDFEA70}" srcOrd="1" destOrd="0" presId="urn:microsoft.com/office/officeart/2005/8/layout/hierarchy3"/>
    <dgm:cxn modelId="{244740E7-C7A3-406C-B89E-7FF8996AD443}" type="presParOf" srcId="{C5376937-79D3-434D-A507-08967092D388}" destId="{B824A75B-C615-4905-AD8D-C2BCF4BB3DB4}" srcOrd="2" destOrd="0" presId="urn:microsoft.com/office/officeart/2005/8/layout/hierarchy3"/>
    <dgm:cxn modelId="{BA3C46FA-723D-4556-8C35-D900B9A2A13F}" type="presParOf" srcId="{C5376937-79D3-434D-A507-08967092D388}" destId="{78163251-531E-47A6-8E2B-4D90DBF2359A}" srcOrd="3" destOrd="0" presId="urn:microsoft.com/office/officeart/2005/8/layout/hierarchy3"/>
    <dgm:cxn modelId="{798DE5A1-605F-48DD-9CF6-9777B92D0790}" type="presParOf" srcId="{C5376937-79D3-434D-A507-08967092D388}" destId="{70898190-FABD-46B1-A6B5-9BCB9BBAC8F1}" srcOrd="4" destOrd="0" presId="urn:microsoft.com/office/officeart/2005/8/layout/hierarchy3"/>
    <dgm:cxn modelId="{A4322632-7A9E-4361-AE62-43A93B7A8B11}" type="presParOf" srcId="{C5376937-79D3-434D-A507-08967092D388}" destId="{09ECF4C6-13F8-4DF1-9F5B-D994ED0BC93F}" srcOrd="5" destOrd="0" presId="urn:microsoft.com/office/officeart/2005/8/layout/hierarchy3"/>
    <dgm:cxn modelId="{D1E1AD16-3755-40B4-8701-BA06CF99DD18}" type="presParOf" srcId="{C5376937-79D3-434D-A507-08967092D388}" destId="{4F69FDCD-CFB6-4045-8E05-87063BF82C49}" srcOrd="6" destOrd="0" presId="urn:microsoft.com/office/officeart/2005/8/layout/hierarchy3"/>
    <dgm:cxn modelId="{2DAA2B89-BB23-478C-8966-6B68C075E33F}" type="presParOf" srcId="{C5376937-79D3-434D-A507-08967092D388}" destId="{A79B7C4A-BBAD-4CFC-82FD-D9373B5DBCC4}" srcOrd="7" destOrd="0" presId="urn:microsoft.com/office/officeart/2005/8/layout/hierarchy3"/>
    <dgm:cxn modelId="{98371677-8957-4074-9DC1-174EB68BCBEF}" type="presParOf" srcId="{C5376937-79D3-434D-A507-08967092D388}" destId="{799D402F-55BC-4A1A-9511-6E02D633918B}" srcOrd="8" destOrd="0" presId="urn:microsoft.com/office/officeart/2005/8/layout/hierarchy3"/>
    <dgm:cxn modelId="{BF9B4C42-AC2A-4619-B7BF-255B990BA27D}" type="presParOf" srcId="{C5376937-79D3-434D-A507-08967092D388}" destId="{DAEEE1A3-99F0-4612-9A28-2BD371A3B8B5}" srcOrd="9" destOrd="0" presId="urn:microsoft.com/office/officeart/2005/8/layout/hierarchy3"/>
    <dgm:cxn modelId="{91F69382-EAFB-4491-953C-9C47558019C0}" type="presParOf" srcId="{D53E1FDF-672E-4BEA-A5F3-4777A09D88A2}" destId="{9F8E92C6-FB54-4FBF-AF65-7EE43F2BB935}" srcOrd="3" destOrd="0" presId="urn:microsoft.com/office/officeart/2005/8/layout/hierarchy3"/>
    <dgm:cxn modelId="{B895B7C3-DB0A-4B34-9D6C-9E5402D172A2}" type="presParOf" srcId="{9F8E92C6-FB54-4FBF-AF65-7EE43F2BB935}" destId="{FD62C5A9-922D-454A-B6C6-05F640AFA8EA}" srcOrd="0" destOrd="0" presId="urn:microsoft.com/office/officeart/2005/8/layout/hierarchy3"/>
    <dgm:cxn modelId="{6757EA29-91B7-46A5-BB77-CD5F4F941E9F}" type="presParOf" srcId="{FD62C5A9-922D-454A-B6C6-05F640AFA8EA}" destId="{E70FEFD9-51D9-4CAD-B508-52A026633647}" srcOrd="0" destOrd="0" presId="urn:microsoft.com/office/officeart/2005/8/layout/hierarchy3"/>
    <dgm:cxn modelId="{23DBE700-BC89-4EEC-8942-D7757C2446FA}" type="presParOf" srcId="{FD62C5A9-922D-454A-B6C6-05F640AFA8EA}" destId="{7E762FE9-D9C7-418E-A0F6-23593FCC52F4}" srcOrd="1" destOrd="0" presId="urn:microsoft.com/office/officeart/2005/8/layout/hierarchy3"/>
    <dgm:cxn modelId="{EB29D3EF-87D3-415B-BDF2-1AF8560C4D9B}" type="presParOf" srcId="{9F8E92C6-FB54-4FBF-AF65-7EE43F2BB935}" destId="{FFF31697-6E6B-4C18-AB8C-DB20ECB4CA6B}" srcOrd="1" destOrd="0" presId="urn:microsoft.com/office/officeart/2005/8/layout/hierarchy3"/>
    <dgm:cxn modelId="{F7211E9D-1124-4D52-9C6A-9A7E43BAB455}" type="presParOf" srcId="{FFF31697-6E6B-4C18-AB8C-DB20ECB4CA6B}" destId="{9824B46C-1D26-411A-846F-333DE86EA59C}" srcOrd="0" destOrd="0" presId="urn:microsoft.com/office/officeart/2005/8/layout/hierarchy3"/>
    <dgm:cxn modelId="{4B36002D-9EEB-497E-ACF4-6A64EC57880C}" type="presParOf" srcId="{FFF31697-6E6B-4C18-AB8C-DB20ECB4CA6B}" destId="{A590CE94-CA41-4A33-8F79-C66AFAD38BD4}" srcOrd="1" destOrd="0" presId="urn:microsoft.com/office/officeart/2005/8/layout/hierarchy3"/>
    <dgm:cxn modelId="{D12347E4-2756-4843-8879-3E355F0866B4}" type="presParOf" srcId="{FFF31697-6E6B-4C18-AB8C-DB20ECB4CA6B}" destId="{E123CDCD-09D8-4D38-8BBB-914FEF43EBDE}" srcOrd="2" destOrd="0" presId="urn:microsoft.com/office/officeart/2005/8/layout/hierarchy3"/>
    <dgm:cxn modelId="{ACF6BBF6-E978-4597-8BC5-05EBA38A7A53}" type="presParOf" srcId="{FFF31697-6E6B-4C18-AB8C-DB20ECB4CA6B}" destId="{7A2D6791-0CDD-4D06-BDEE-29315AADACB7}" srcOrd="3" destOrd="0" presId="urn:microsoft.com/office/officeart/2005/8/layout/hierarchy3"/>
    <dgm:cxn modelId="{ACFE0C74-254C-4067-9E80-A264A9FE38CB}" type="presParOf" srcId="{FFF31697-6E6B-4C18-AB8C-DB20ECB4CA6B}" destId="{76DC63C8-5ED2-4D49-98A8-39FCEB2DCE2B}" srcOrd="4" destOrd="0" presId="urn:microsoft.com/office/officeart/2005/8/layout/hierarchy3"/>
    <dgm:cxn modelId="{495BCC2C-CBC6-4074-80EF-CBE0B141403C}" type="presParOf" srcId="{FFF31697-6E6B-4C18-AB8C-DB20ECB4CA6B}" destId="{DB09254A-F061-4DA9-AEB0-CAC721728577}" srcOrd="5" destOrd="0" presId="urn:microsoft.com/office/officeart/2005/8/layout/hierarchy3"/>
    <dgm:cxn modelId="{FD6944F1-389D-4EAD-AFB1-B49F91CFB3C0}" type="presParOf" srcId="{D53E1FDF-672E-4BEA-A5F3-4777A09D88A2}" destId="{08AE9E63-686E-46EF-9B67-8FD34631B44B}" srcOrd="4" destOrd="0" presId="urn:microsoft.com/office/officeart/2005/8/layout/hierarchy3"/>
    <dgm:cxn modelId="{76CD862C-A9EE-44DB-91A1-D4B66139624A}" type="presParOf" srcId="{08AE9E63-686E-46EF-9B67-8FD34631B44B}" destId="{7A3C42BB-E00D-4E75-A7CD-FA2BB2789F7C}" srcOrd="0" destOrd="0" presId="urn:microsoft.com/office/officeart/2005/8/layout/hierarchy3"/>
    <dgm:cxn modelId="{7F99B4BD-EDAB-47D8-BA1A-4B29956CCDAB}" type="presParOf" srcId="{7A3C42BB-E00D-4E75-A7CD-FA2BB2789F7C}" destId="{4C496976-0289-47A1-8372-8E172E1210C0}" srcOrd="0" destOrd="0" presId="urn:microsoft.com/office/officeart/2005/8/layout/hierarchy3"/>
    <dgm:cxn modelId="{9A347AA2-406C-43E9-9CD9-7E1927E2403F}" type="presParOf" srcId="{7A3C42BB-E00D-4E75-A7CD-FA2BB2789F7C}" destId="{02F4AFC7-C4C5-4067-B9DC-F46DB490BCF6}" srcOrd="1" destOrd="0" presId="urn:microsoft.com/office/officeart/2005/8/layout/hierarchy3"/>
    <dgm:cxn modelId="{BA2A0F52-DB9C-44E3-935F-0E7BC4837AAC}" type="presParOf" srcId="{08AE9E63-686E-46EF-9B67-8FD34631B44B}" destId="{8394DDC3-373D-4875-AAE6-E3C808FD87D5}" srcOrd="1" destOrd="0" presId="urn:microsoft.com/office/officeart/2005/8/layout/hierarchy3"/>
    <dgm:cxn modelId="{5EA644CE-B31D-4501-955C-6F787F140D17}" type="presParOf" srcId="{8394DDC3-373D-4875-AAE6-E3C808FD87D5}" destId="{771267CC-7C9C-4B6B-B853-DCF5E9E7BD6C}" srcOrd="0" destOrd="0" presId="urn:microsoft.com/office/officeart/2005/8/layout/hierarchy3"/>
    <dgm:cxn modelId="{9487297E-2362-40C4-9B96-255C5F152C20}" type="presParOf" srcId="{8394DDC3-373D-4875-AAE6-E3C808FD87D5}" destId="{1EF44B6F-8E9F-461D-ACEF-8A221D4489BE}" srcOrd="1" destOrd="0" presId="urn:microsoft.com/office/officeart/2005/8/layout/hierarchy3"/>
    <dgm:cxn modelId="{6AEF7281-679A-49BE-A95F-BE5742B83573}" type="presParOf" srcId="{8394DDC3-373D-4875-AAE6-E3C808FD87D5}" destId="{7E766A53-6E14-48C4-84B2-A46C15A76FC8}" srcOrd="2" destOrd="0" presId="urn:microsoft.com/office/officeart/2005/8/layout/hierarchy3"/>
    <dgm:cxn modelId="{5C2BFD4A-CACF-4AFD-99F3-55976EC0A5E6}" type="presParOf" srcId="{8394DDC3-373D-4875-AAE6-E3C808FD87D5}" destId="{DC1E6971-96C5-4DB2-A4F0-346476DD38C7}" srcOrd="3" destOrd="0" presId="urn:microsoft.com/office/officeart/2005/8/layout/hierarchy3"/>
    <dgm:cxn modelId="{41E463D6-8BD2-41A4-BCD9-A76B135C2349}" type="presParOf" srcId="{8394DDC3-373D-4875-AAE6-E3C808FD87D5}" destId="{174EE31A-0819-46C4-BF7B-57E212A4D125}" srcOrd="4" destOrd="0" presId="urn:microsoft.com/office/officeart/2005/8/layout/hierarchy3"/>
    <dgm:cxn modelId="{01ADA42C-467D-489B-92F7-6C2FD6C2A567}" type="presParOf" srcId="{8394DDC3-373D-4875-AAE6-E3C808FD87D5}" destId="{AB4247B7-E93D-48DA-9D05-3AC618DE5F15}" srcOrd="5" destOrd="0" presId="urn:microsoft.com/office/officeart/2005/8/layout/hierarchy3"/>
    <dgm:cxn modelId="{E34C2F70-F114-4A5D-9069-7A2B3B3BF898}" type="presParOf" srcId="{8394DDC3-373D-4875-AAE6-E3C808FD87D5}" destId="{34BBF129-502F-405F-90FA-2B05109AC68C}" srcOrd="6" destOrd="0" presId="urn:microsoft.com/office/officeart/2005/8/layout/hierarchy3"/>
    <dgm:cxn modelId="{F26FFF0E-1361-40EF-8DCC-301FD36DA743}" type="presParOf" srcId="{8394DDC3-373D-4875-AAE6-E3C808FD87D5}" destId="{A8A4BD5F-5B2B-405A-A32B-16379FBC4B1F}" srcOrd="7" destOrd="0" presId="urn:microsoft.com/office/officeart/2005/8/layout/hierarchy3"/>
    <dgm:cxn modelId="{A08C385E-749C-46E0-9590-DF98DB671C9B}" type="presParOf" srcId="{8394DDC3-373D-4875-AAE6-E3C808FD87D5}" destId="{CB12435F-4E7B-45BA-B5B4-B8B2F3CAD524}" srcOrd="8" destOrd="0" presId="urn:microsoft.com/office/officeart/2005/8/layout/hierarchy3"/>
    <dgm:cxn modelId="{751FA3A1-8C86-4998-AED2-20489F8BF4AB}" type="presParOf" srcId="{8394DDC3-373D-4875-AAE6-E3C808FD87D5}" destId="{9257B475-0BC4-4B08-9021-69CA80EF5287}" srcOrd="9" destOrd="0" presId="urn:microsoft.com/office/officeart/2005/8/layout/hierarchy3"/>
    <dgm:cxn modelId="{E9D92821-4F08-4759-A361-33EE797C4DD1}" type="presParOf" srcId="{8394DDC3-373D-4875-AAE6-E3C808FD87D5}" destId="{4734B258-C6E5-419D-AF9A-0EA2C6AB8B52}" srcOrd="10" destOrd="0" presId="urn:microsoft.com/office/officeart/2005/8/layout/hierarchy3"/>
    <dgm:cxn modelId="{D15E808B-0AAA-4D25-8C73-B572B5A0FEB5}" type="presParOf" srcId="{8394DDC3-373D-4875-AAE6-E3C808FD87D5}" destId="{457AA7D3-3342-4B56-89E9-41B4B1C41629}" srcOrd="11" destOrd="0" presId="urn:microsoft.com/office/officeart/2005/8/layout/hierarchy3"/>
    <dgm:cxn modelId="{F0194F69-941B-48EC-A078-8174EF84C7FA}" type="presParOf" srcId="{D53E1FDF-672E-4BEA-A5F3-4777A09D88A2}" destId="{62208D89-1A72-45CC-B2DE-9B7F4F840C21}" srcOrd="5" destOrd="0" presId="urn:microsoft.com/office/officeart/2005/8/layout/hierarchy3"/>
    <dgm:cxn modelId="{F9C42D6E-AFCD-4A0A-B8A2-FC10D349C677}" type="presParOf" srcId="{62208D89-1A72-45CC-B2DE-9B7F4F840C21}" destId="{D899CCF4-A5E7-4E34-B2CA-64BC23B519C5}" srcOrd="0" destOrd="0" presId="urn:microsoft.com/office/officeart/2005/8/layout/hierarchy3"/>
    <dgm:cxn modelId="{A767D707-5923-4AFA-A2A5-6D46B572ECCB}" type="presParOf" srcId="{D899CCF4-A5E7-4E34-B2CA-64BC23B519C5}" destId="{EB497664-7CCE-4D12-B8EB-25EB4237EE3F}" srcOrd="0" destOrd="0" presId="urn:microsoft.com/office/officeart/2005/8/layout/hierarchy3"/>
    <dgm:cxn modelId="{4D06DCA4-BA5F-4E17-8886-9B91F587E372}" type="presParOf" srcId="{D899CCF4-A5E7-4E34-B2CA-64BC23B519C5}" destId="{118E9ED6-FA49-4559-96FB-ABF798329398}" srcOrd="1" destOrd="0" presId="urn:microsoft.com/office/officeart/2005/8/layout/hierarchy3"/>
    <dgm:cxn modelId="{9403329B-ADE9-4980-A14D-D8D8498B63D0}" type="presParOf" srcId="{62208D89-1A72-45CC-B2DE-9B7F4F840C21}" destId="{7F04CB47-D986-4741-B3AB-6D5F2A295645}" srcOrd="1" destOrd="0" presId="urn:microsoft.com/office/officeart/2005/8/layout/hierarchy3"/>
    <dgm:cxn modelId="{225619D8-22A7-4CFE-9CA6-628AEA4E5158}" type="presParOf" srcId="{7F04CB47-D986-4741-B3AB-6D5F2A295645}" destId="{A618A0BA-7EF8-49C9-9BE0-F6D9E1018E8D}" srcOrd="0" destOrd="0" presId="urn:microsoft.com/office/officeart/2005/8/layout/hierarchy3"/>
    <dgm:cxn modelId="{CAB8366A-EAAC-460B-9981-A9920CA955B8}" type="presParOf" srcId="{7F04CB47-D986-4741-B3AB-6D5F2A295645}" destId="{74B888B6-AC44-46E6-8935-0B1A2B3E31F7}" srcOrd="1" destOrd="0" presId="urn:microsoft.com/office/officeart/2005/8/layout/hierarchy3"/>
    <dgm:cxn modelId="{5E4C9992-017A-4349-86E5-763B449E03C8}" type="presParOf" srcId="{7F04CB47-D986-4741-B3AB-6D5F2A295645}" destId="{689D498A-C1A6-469C-A9BC-F4CF4CEBC999}" srcOrd="2" destOrd="0" presId="urn:microsoft.com/office/officeart/2005/8/layout/hierarchy3"/>
    <dgm:cxn modelId="{9532A276-1949-405F-BBCE-936E0870027C}" type="presParOf" srcId="{7F04CB47-D986-4741-B3AB-6D5F2A295645}" destId="{EB55DD3C-8B3E-4A05-8A11-16DDC391F088}" srcOrd="3" destOrd="0" presId="urn:microsoft.com/office/officeart/2005/8/layout/hierarchy3"/>
    <dgm:cxn modelId="{31FCD59B-B799-40F8-BCCF-58EE66B1BB3D}" type="presParOf" srcId="{7F04CB47-D986-4741-B3AB-6D5F2A295645}" destId="{0EAAA51C-C607-45A7-B23F-AF8DD6BF243B}" srcOrd="4" destOrd="0" presId="urn:microsoft.com/office/officeart/2005/8/layout/hierarchy3"/>
    <dgm:cxn modelId="{66308B7B-9BA8-480D-86ED-60BCC35BD995}" type="presParOf" srcId="{7F04CB47-D986-4741-B3AB-6D5F2A295645}" destId="{A20BF50E-39D7-4817-B881-471E5E26E9C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06A599-030F-445B-A868-232C5DF05578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61E1FE2-D14C-49D4-AA50-3D862AA96F18}">
      <dgm:prSet phldrT="[文本]"/>
      <dgm:spPr/>
      <dgm:t>
        <a:bodyPr/>
        <a:lstStyle/>
        <a:p>
          <a:r>
            <a:rPr lang="zh-CN" altLang="en-US" dirty="0" smtClean="0"/>
            <a:t>解决报销难</a:t>
          </a:r>
          <a:endParaRPr lang="zh-CN" altLang="en-US" dirty="0"/>
        </a:p>
      </dgm:t>
    </dgm:pt>
    <dgm:pt modelId="{50F3C31C-B3BB-49DB-B471-207BEBA153FB}" type="parTrans" cxnId="{5837BA23-C021-41A7-B1EC-6D0047E3DB4A}">
      <dgm:prSet/>
      <dgm:spPr/>
      <dgm:t>
        <a:bodyPr/>
        <a:lstStyle/>
        <a:p>
          <a:endParaRPr lang="zh-CN" altLang="en-US"/>
        </a:p>
      </dgm:t>
    </dgm:pt>
    <dgm:pt modelId="{4D2B860C-5AB5-4DF7-B618-5ACE644F38F9}" type="sibTrans" cxnId="{5837BA23-C021-41A7-B1EC-6D0047E3DB4A}">
      <dgm:prSet/>
      <dgm:spPr/>
      <dgm:t>
        <a:bodyPr/>
        <a:lstStyle/>
        <a:p>
          <a:endParaRPr lang="zh-CN" altLang="en-US"/>
        </a:p>
      </dgm:t>
    </dgm:pt>
    <dgm:pt modelId="{B2F6ED21-335E-48CD-947E-6CE2BE0884F5}">
      <dgm:prSet phldrT="[文本]"/>
      <dgm:spPr/>
      <dgm:t>
        <a:bodyPr/>
        <a:lstStyle/>
        <a:p>
          <a:r>
            <a:rPr lang="zh-CN" altLang="en-US" dirty="0" smtClean="0"/>
            <a:t>窗口排队报销</a:t>
          </a:r>
          <a:endParaRPr lang="zh-CN" altLang="en-US" dirty="0"/>
        </a:p>
      </dgm:t>
    </dgm:pt>
    <dgm:pt modelId="{5A6CDA9B-636C-40D5-8A12-ACF6C82CA8AE}" type="parTrans" cxnId="{08B4090A-2FF5-42BE-A316-FC00D6B6856A}">
      <dgm:prSet/>
      <dgm:spPr/>
    </dgm:pt>
    <dgm:pt modelId="{99E4FB30-18B6-4C6F-9B77-B2EE3A00EDBB}" type="sibTrans" cxnId="{08B4090A-2FF5-42BE-A316-FC00D6B6856A}">
      <dgm:prSet/>
      <dgm:spPr/>
    </dgm:pt>
    <dgm:pt modelId="{DC920876-5A45-47DC-89E8-F8F14D30EA0A}">
      <dgm:prSet phldrT="[文本]"/>
      <dgm:spPr/>
      <dgm:t>
        <a:bodyPr/>
        <a:lstStyle/>
        <a:p>
          <a:r>
            <a:rPr lang="zh-CN" altLang="en-US" dirty="0" smtClean="0"/>
            <a:t>网上取号报销</a:t>
          </a:r>
          <a:endParaRPr lang="zh-CN" altLang="en-US" dirty="0"/>
        </a:p>
      </dgm:t>
    </dgm:pt>
    <dgm:pt modelId="{223D44B9-6ABB-43C1-94A9-7407F7207234}" type="parTrans" cxnId="{780018CD-2F79-408D-ACEC-E4C4AB810ADE}">
      <dgm:prSet/>
      <dgm:spPr/>
    </dgm:pt>
    <dgm:pt modelId="{EB80821A-BF58-4E9B-B978-2FAF7AF82584}" type="sibTrans" cxnId="{780018CD-2F79-408D-ACEC-E4C4AB810ADE}">
      <dgm:prSet/>
      <dgm:spPr/>
    </dgm:pt>
    <dgm:pt modelId="{C18BCAD4-33E9-4799-96D9-3FBE6C206145}">
      <dgm:prSet phldrT="[文本]"/>
      <dgm:spPr/>
      <dgm:t>
        <a:bodyPr/>
        <a:lstStyle/>
        <a:p>
          <a:r>
            <a:rPr lang="zh-CN" altLang="en-US" dirty="0" smtClean="0"/>
            <a:t>窗口预审，无等候报销</a:t>
          </a:r>
          <a:endParaRPr lang="zh-CN" altLang="en-US" dirty="0"/>
        </a:p>
      </dgm:t>
    </dgm:pt>
    <dgm:pt modelId="{FF8543C8-D2F7-41FF-ADDF-2DFF5E88670F}" type="parTrans" cxnId="{C02BBA06-039C-4364-9F46-9C1BF4D03107}">
      <dgm:prSet/>
      <dgm:spPr/>
    </dgm:pt>
    <dgm:pt modelId="{079BC01B-1779-49B8-99E2-41A763C79C16}" type="sibTrans" cxnId="{C02BBA06-039C-4364-9F46-9C1BF4D03107}">
      <dgm:prSet/>
      <dgm:spPr/>
    </dgm:pt>
    <dgm:pt modelId="{2FEFF58A-388F-4C68-878A-5EEC8115360C}">
      <dgm:prSet phldrT="[文本]"/>
      <dgm:spPr/>
      <dgm:t>
        <a:bodyPr/>
        <a:lstStyle/>
        <a:p>
          <a:r>
            <a:rPr lang="zh-CN" altLang="en-US" dirty="0" smtClean="0"/>
            <a:t>网上预约、投递报销</a:t>
          </a:r>
          <a:endParaRPr lang="zh-CN" altLang="en-US" dirty="0"/>
        </a:p>
      </dgm:t>
    </dgm:pt>
    <dgm:pt modelId="{86833281-B366-475E-BD06-D53810F6F10F}" type="parTrans" cxnId="{187CD06E-88DD-4424-BF6D-78A7C506AAD3}">
      <dgm:prSet/>
      <dgm:spPr/>
    </dgm:pt>
    <dgm:pt modelId="{8D0381D2-5682-4B74-A517-4B2EDD2DF163}" type="sibTrans" cxnId="{187CD06E-88DD-4424-BF6D-78A7C506AAD3}">
      <dgm:prSet/>
      <dgm:spPr/>
    </dgm:pt>
    <dgm:pt modelId="{1E597E98-FD10-4F41-BFE9-D902032255B5}" type="pres">
      <dgm:prSet presAssocID="{FB06A599-030F-445B-A868-232C5DF0557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2240E76-FB0D-4AE2-92DC-2BA257802023}" type="pres">
      <dgm:prSet presAssocID="{FB06A599-030F-445B-A868-232C5DF05578}" presName="matrix" presStyleCnt="0"/>
      <dgm:spPr/>
    </dgm:pt>
    <dgm:pt modelId="{5DA39646-85D8-42CC-AFC3-A5406BB5A4DB}" type="pres">
      <dgm:prSet presAssocID="{FB06A599-030F-445B-A868-232C5DF05578}" presName="tile1" presStyleLbl="node1" presStyleIdx="0" presStyleCnt="4"/>
      <dgm:spPr/>
      <dgm:t>
        <a:bodyPr/>
        <a:lstStyle/>
        <a:p>
          <a:endParaRPr lang="zh-CN" altLang="en-US"/>
        </a:p>
      </dgm:t>
    </dgm:pt>
    <dgm:pt modelId="{9FB0DDFD-E8DC-46D9-851E-FAD086E00CBD}" type="pres">
      <dgm:prSet presAssocID="{FB06A599-030F-445B-A868-232C5DF0557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6A5A6B-7A73-4DB8-9C0A-9C4C6CF2AE53}" type="pres">
      <dgm:prSet presAssocID="{FB06A599-030F-445B-A868-232C5DF05578}" presName="tile2" presStyleLbl="node1" presStyleIdx="1" presStyleCnt="4"/>
      <dgm:spPr/>
      <dgm:t>
        <a:bodyPr/>
        <a:lstStyle/>
        <a:p>
          <a:endParaRPr lang="zh-CN" altLang="en-US"/>
        </a:p>
      </dgm:t>
    </dgm:pt>
    <dgm:pt modelId="{71624541-B3B6-49B3-A38F-EDB2557A670E}" type="pres">
      <dgm:prSet presAssocID="{FB06A599-030F-445B-A868-232C5DF0557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E02020A-1F1D-454E-86FF-DDC018FCFA48}" type="pres">
      <dgm:prSet presAssocID="{FB06A599-030F-445B-A868-232C5DF05578}" presName="tile3" presStyleLbl="node1" presStyleIdx="2" presStyleCnt="4"/>
      <dgm:spPr/>
      <dgm:t>
        <a:bodyPr/>
        <a:lstStyle/>
        <a:p>
          <a:endParaRPr lang="zh-CN" altLang="en-US"/>
        </a:p>
      </dgm:t>
    </dgm:pt>
    <dgm:pt modelId="{46694098-FF0E-4223-B9F6-2CBE289C13F1}" type="pres">
      <dgm:prSet presAssocID="{FB06A599-030F-445B-A868-232C5DF0557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9F9328-C1AC-4495-BE12-55FC18A9A66D}" type="pres">
      <dgm:prSet presAssocID="{FB06A599-030F-445B-A868-232C5DF05578}" presName="tile4" presStyleLbl="node1" presStyleIdx="3" presStyleCnt="4"/>
      <dgm:spPr/>
      <dgm:t>
        <a:bodyPr/>
        <a:lstStyle/>
        <a:p>
          <a:endParaRPr lang="zh-CN" altLang="en-US"/>
        </a:p>
      </dgm:t>
    </dgm:pt>
    <dgm:pt modelId="{72DABC4D-B8AA-4419-A24F-105518E14B10}" type="pres">
      <dgm:prSet presAssocID="{FB06A599-030F-445B-A868-232C5DF0557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67E0692-534E-4949-B3BA-964D071BA3CC}" type="pres">
      <dgm:prSet presAssocID="{FB06A599-030F-445B-A868-232C5DF0557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4B20718-76C5-4A28-A560-9806158624FD}" type="presOf" srcId="{C61E1FE2-D14C-49D4-AA50-3D862AA96F18}" destId="{067E0692-534E-4949-B3BA-964D071BA3CC}" srcOrd="0" destOrd="0" presId="urn:microsoft.com/office/officeart/2005/8/layout/matrix1"/>
    <dgm:cxn modelId="{EBF4FCF9-CA74-4B42-BEB5-746FF7079FDC}" type="presOf" srcId="{FB06A599-030F-445B-A868-232C5DF05578}" destId="{1E597E98-FD10-4F41-BFE9-D902032255B5}" srcOrd="0" destOrd="0" presId="urn:microsoft.com/office/officeart/2005/8/layout/matrix1"/>
    <dgm:cxn modelId="{FB4CB40B-CE28-40AE-965F-238390F3D169}" type="presOf" srcId="{C18BCAD4-33E9-4799-96D9-3FBE6C206145}" destId="{46694098-FF0E-4223-B9F6-2CBE289C13F1}" srcOrd="1" destOrd="0" presId="urn:microsoft.com/office/officeart/2005/8/layout/matrix1"/>
    <dgm:cxn modelId="{08B4090A-2FF5-42BE-A316-FC00D6B6856A}" srcId="{C61E1FE2-D14C-49D4-AA50-3D862AA96F18}" destId="{B2F6ED21-335E-48CD-947E-6CE2BE0884F5}" srcOrd="0" destOrd="0" parTransId="{5A6CDA9B-636C-40D5-8A12-ACF6C82CA8AE}" sibTransId="{99E4FB30-18B6-4C6F-9B77-B2EE3A00EDBB}"/>
    <dgm:cxn modelId="{17633346-ECCB-4AA3-BBD0-9ADE5236E267}" type="presOf" srcId="{DC920876-5A45-47DC-89E8-F8F14D30EA0A}" destId="{71624541-B3B6-49B3-A38F-EDB2557A670E}" srcOrd="1" destOrd="0" presId="urn:microsoft.com/office/officeart/2005/8/layout/matrix1"/>
    <dgm:cxn modelId="{1840683F-43B1-41E6-8575-3052D9309B4B}" type="presOf" srcId="{C18BCAD4-33E9-4799-96D9-3FBE6C206145}" destId="{AE02020A-1F1D-454E-86FF-DDC018FCFA48}" srcOrd="0" destOrd="0" presId="urn:microsoft.com/office/officeart/2005/8/layout/matrix1"/>
    <dgm:cxn modelId="{34B1E6BE-90CA-415D-BE0C-E65F652A8C40}" type="presOf" srcId="{B2F6ED21-335E-48CD-947E-6CE2BE0884F5}" destId="{9FB0DDFD-E8DC-46D9-851E-FAD086E00CBD}" srcOrd="1" destOrd="0" presId="urn:microsoft.com/office/officeart/2005/8/layout/matrix1"/>
    <dgm:cxn modelId="{187CD06E-88DD-4424-BF6D-78A7C506AAD3}" srcId="{C61E1FE2-D14C-49D4-AA50-3D862AA96F18}" destId="{2FEFF58A-388F-4C68-878A-5EEC8115360C}" srcOrd="3" destOrd="0" parTransId="{86833281-B366-475E-BD06-D53810F6F10F}" sibTransId="{8D0381D2-5682-4B74-A517-4B2EDD2DF163}"/>
    <dgm:cxn modelId="{5837BA23-C021-41A7-B1EC-6D0047E3DB4A}" srcId="{FB06A599-030F-445B-A868-232C5DF05578}" destId="{C61E1FE2-D14C-49D4-AA50-3D862AA96F18}" srcOrd="0" destOrd="0" parTransId="{50F3C31C-B3BB-49DB-B471-207BEBA153FB}" sibTransId="{4D2B860C-5AB5-4DF7-B618-5ACE644F38F9}"/>
    <dgm:cxn modelId="{4C4BD16F-0C56-49B7-A1D5-66198F5A9321}" type="presOf" srcId="{2FEFF58A-388F-4C68-878A-5EEC8115360C}" destId="{A49F9328-C1AC-4495-BE12-55FC18A9A66D}" srcOrd="0" destOrd="0" presId="urn:microsoft.com/office/officeart/2005/8/layout/matrix1"/>
    <dgm:cxn modelId="{441E987A-A37B-403D-B60D-37A5E22BD171}" type="presOf" srcId="{B2F6ED21-335E-48CD-947E-6CE2BE0884F5}" destId="{5DA39646-85D8-42CC-AFC3-A5406BB5A4DB}" srcOrd="0" destOrd="0" presId="urn:microsoft.com/office/officeart/2005/8/layout/matrix1"/>
    <dgm:cxn modelId="{65632849-C59A-4ED7-8995-9C113FEB6444}" type="presOf" srcId="{2FEFF58A-388F-4C68-878A-5EEC8115360C}" destId="{72DABC4D-B8AA-4419-A24F-105518E14B10}" srcOrd="1" destOrd="0" presId="urn:microsoft.com/office/officeart/2005/8/layout/matrix1"/>
    <dgm:cxn modelId="{C02BBA06-039C-4364-9F46-9C1BF4D03107}" srcId="{C61E1FE2-D14C-49D4-AA50-3D862AA96F18}" destId="{C18BCAD4-33E9-4799-96D9-3FBE6C206145}" srcOrd="2" destOrd="0" parTransId="{FF8543C8-D2F7-41FF-ADDF-2DFF5E88670F}" sibTransId="{079BC01B-1779-49B8-99E2-41A763C79C16}"/>
    <dgm:cxn modelId="{E31D97A7-31BE-46A5-A964-E1B6506C7BE6}" type="presOf" srcId="{DC920876-5A45-47DC-89E8-F8F14D30EA0A}" destId="{8A6A5A6B-7A73-4DB8-9C0A-9C4C6CF2AE53}" srcOrd="0" destOrd="0" presId="urn:microsoft.com/office/officeart/2005/8/layout/matrix1"/>
    <dgm:cxn modelId="{780018CD-2F79-408D-ACEC-E4C4AB810ADE}" srcId="{C61E1FE2-D14C-49D4-AA50-3D862AA96F18}" destId="{DC920876-5A45-47DC-89E8-F8F14D30EA0A}" srcOrd="1" destOrd="0" parTransId="{223D44B9-6ABB-43C1-94A9-7407F7207234}" sibTransId="{EB80821A-BF58-4E9B-B978-2FAF7AF82584}"/>
    <dgm:cxn modelId="{D8566BDA-C0CF-4217-B871-F606064D48A8}" type="presParOf" srcId="{1E597E98-FD10-4F41-BFE9-D902032255B5}" destId="{72240E76-FB0D-4AE2-92DC-2BA257802023}" srcOrd="0" destOrd="0" presId="urn:microsoft.com/office/officeart/2005/8/layout/matrix1"/>
    <dgm:cxn modelId="{0A6FC5EC-973D-48A7-8E41-C97735DB1D81}" type="presParOf" srcId="{72240E76-FB0D-4AE2-92DC-2BA257802023}" destId="{5DA39646-85D8-42CC-AFC3-A5406BB5A4DB}" srcOrd="0" destOrd="0" presId="urn:microsoft.com/office/officeart/2005/8/layout/matrix1"/>
    <dgm:cxn modelId="{917D869B-B77F-49E1-87F9-420B2C35279D}" type="presParOf" srcId="{72240E76-FB0D-4AE2-92DC-2BA257802023}" destId="{9FB0DDFD-E8DC-46D9-851E-FAD086E00CBD}" srcOrd="1" destOrd="0" presId="urn:microsoft.com/office/officeart/2005/8/layout/matrix1"/>
    <dgm:cxn modelId="{41F3B08D-DBE9-4A5F-9275-D50BB99A2CA9}" type="presParOf" srcId="{72240E76-FB0D-4AE2-92DC-2BA257802023}" destId="{8A6A5A6B-7A73-4DB8-9C0A-9C4C6CF2AE53}" srcOrd="2" destOrd="0" presId="urn:microsoft.com/office/officeart/2005/8/layout/matrix1"/>
    <dgm:cxn modelId="{FD54E668-1809-47E6-8A4F-936FC4F3CDD9}" type="presParOf" srcId="{72240E76-FB0D-4AE2-92DC-2BA257802023}" destId="{71624541-B3B6-49B3-A38F-EDB2557A670E}" srcOrd="3" destOrd="0" presId="urn:microsoft.com/office/officeart/2005/8/layout/matrix1"/>
    <dgm:cxn modelId="{7857D6B7-31D1-4F34-94C3-645C9F7E3427}" type="presParOf" srcId="{72240E76-FB0D-4AE2-92DC-2BA257802023}" destId="{AE02020A-1F1D-454E-86FF-DDC018FCFA48}" srcOrd="4" destOrd="0" presId="urn:microsoft.com/office/officeart/2005/8/layout/matrix1"/>
    <dgm:cxn modelId="{8AEF1A95-3EC8-4B94-A17B-BA3073A4BFF8}" type="presParOf" srcId="{72240E76-FB0D-4AE2-92DC-2BA257802023}" destId="{46694098-FF0E-4223-B9F6-2CBE289C13F1}" srcOrd="5" destOrd="0" presId="urn:microsoft.com/office/officeart/2005/8/layout/matrix1"/>
    <dgm:cxn modelId="{C4868A8B-6800-4DE7-8580-4E0E45765F9E}" type="presParOf" srcId="{72240E76-FB0D-4AE2-92DC-2BA257802023}" destId="{A49F9328-C1AC-4495-BE12-55FC18A9A66D}" srcOrd="6" destOrd="0" presId="urn:microsoft.com/office/officeart/2005/8/layout/matrix1"/>
    <dgm:cxn modelId="{FCCBAA63-4A72-465E-92BF-E52196388B92}" type="presParOf" srcId="{72240E76-FB0D-4AE2-92DC-2BA257802023}" destId="{72DABC4D-B8AA-4419-A24F-105518E14B10}" srcOrd="7" destOrd="0" presId="urn:microsoft.com/office/officeart/2005/8/layout/matrix1"/>
    <dgm:cxn modelId="{5E0159E2-442E-4930-B6A6-1DCCF65202FD}" type="presParOf" srcId="{1E597E98-FD10-4F41-BFE9-D902032255B5}" destId="{067E0692-534E-4949-B3BA-964D071BA3C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59C4B5-7DF1-49F4-AFF0-7D0BD0474C3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27CEA83-6599-4A41-ABFB-9D73A2AC7DEA}">
      <dgm:prSet phldrT="[文本]"/>
      <dgm:spPr/>
      <dgm:t>
        <a:bodyPr/>
        <a:lstStyle/>
        <a:p>
          <a:r>
            <a:rPr lang="zh-CN" altLang="en-US" dirty="0" smtClean="0"/>
            <a:t>资产入库、对账</a:t>
          </a:r>
          <a:endParaRPr lang="zh-CN" altLang="en-US" dirty="0"/>
        </a:p>
      </dgm:t>
    </dgm:pt>
    <dgm:pt modelId="{975A9358-ABB8-4E86-A864-8AF3A673CCFB}" type="parTrans" cxnId="{CFE874FD-2EA3-451D-81B4-B7AF90019995}">
      <dgm:prSet/>
      <dgm:spPr/>
      <dgm:t>
        <a:bodyPr/>
        <a:lstStyle/>
        <a:p>
          <a:endParaRPr lang="zh-CN" altLang="en-US"/>
        </a:p>
      </dgm:t>
    </dgm:pt>
    <dgm:pt modelId="{1041D636-AAFC-40D0-8724-3D677B711CC9}" type="sibTrans" cxnId="{CFE874FD-2EA3-451D-81B4-B7AF90019995}">
      <dgm:prSet/>
      <dgm:spPr/>
      <dgm:t>
        <a:bodyPr/>
        <a:lstStyle/>
        <a:p>
          <a:endParaRPr lang="zh-CN" altLang="en-US"/>
        </a:p>
      </dgm:t>
    </dgm:pt>
    <dgm:pt modelId="{A3B28077-DB70-4636-AFEE-EE217DA4F798}">
      <dgm:prSet phldrT="[文本]"/>
      <dgm:spPr/>
      <dgm:t>
        <a:bodyPr/>
        <a:lstStyle/>
        <a:p>
          <a:r>
            <a:rPr lang="zh-CN" altLang="en-US" dirty="0" smtClean="0"/>
            <a:t>财务系统</a:t>
          </a:r>
          <a:endParaRPr lang="zh-CN" altLang="en-US" dirty="0"/>
        </a:p>
      </dgm:t>
    </dgm:pt>
    <dgm:pt modelId="{AD48BBAF-20F7-4481-BC58-CA82CA854C5C}" type="parTrans" cxnId="{542516B1-3FF2-4528-9739-2688C467A777}">
      <dgm:prSet/>
      <dgm:spPr/>
      <dgm:t>
        <a:bodyPr/>
        <a:lstStyle/>
        <a:p>
          <a:endParaRPr lang="zh-CN" altLang="en-US"/>
        </a:p>
      </dgm:t>
    </dgm:pt>
    <dgm:pt modelId="{227B0851-97E4-476C-BCF8-AC67D0629EAF}" type="sibTrans" cxnId="{542516B1-3FF2-4528-9739-2688C467A777}">
      <dgm:prSet/>
      <dgm:spPr/>
      <dgm:t>
        <a:bodyPr/>
        <a:lstStyle/>
        <a:p>
          <a:endParaRPr lang="zh-CN" altLang="en-US"/>
        </a:p>
      </dgm:t>
    </dgm:pt>
    <dgm:pt modelId="{585C9E9F-D078-466F-9734-AB7F00D32DDE}">
      <dgm:prSet phldrT="[文本]"/>
      <dgm:spPr/>
      <dgm:t>
        <a:bodyPr/>
        <a:lstStyle/>
        <a:p>
          <a:r>
            <a:rPr lang="zh-CN" altLang="en-US" dirty="0" smtClean="0"/>
            <a:t>中间库（接口）</a:t>
          </a:r>
          <a:endParaRPr lang="zh-CN" altLang="en-US" dirty="0"/>
        </a:p>
      </dgm:t>
    </dgm:pt>
    <dgm:pt modelId="{FEB93605-DB45-486A-94E7-838A40587AEC}" type="parTrans" cxnId="{B52D2A4B-E231-4D93-951A-C05C8E3FE57C}">
      <dgm:prSet/>
      <dgm:spPr/>
      <dgm:t>
        <a:bodyPr/>
        <a:lstStyle/>
        <a:p>
          <a:endParaRPr lang="zh-CN" altLang="en-US"/>
        </a:p>
      </dgm:t>
    </dgm:pt>
    <dgm:pt modelId="{0762FB75-5644-4DB8-86F3-A0BA9CD81E95}" type="sibTrans" cxnId="{B52D2A4B-E231-4D93-951A-C05C8E3FE57C}">
      <dgm:prSet/>
      <dgm:spPr/>
      <dgm:t>
        <a:bodyPr/>
        <a:lstStyle/>
        <a:p>
          <a:endParaRPr lang="zh-CN" altLang="en-US"/>
        </a:p>
      </dgm:t>
    </dgm:pt>
    <dgm:pt modelId="{3EB8E315-1936-4F1A-959B-7ADFA2C209A7}">
      <dgm:prSet phldrT="[文本]"/>
      <dgm:spPr/>
      <dgm:t>
        <a:bodyPr/>
        <a:lstStyle/>
        <a:p>
          <a:r>
            <a:rPr lang="zh-CN" altLang="en-US" dirty="0" smtClean="0"/>
            <a:t>资产系统</a:t>
          </a:r>
          <a:endParaRPr lang="zh-CN" altLang="en-US" dirty="0"/>
        </a:p>
      </dgm:t>
    </dgm:pt>
    <dgm:pt modelId="{255A11E0-DBD1-4002-9928-A045EDCC656B}" type="parTrans" cxnId="{6DEA7E6B-9329-447D-85D1-B059397C68AF}">
      <dgm:prSet/>
      <dgm:spPr/>
      <dgm:t>
        <a:bodyPr/>
        <a:lstStyle/>
        <a:p>
          <a:endParaRPr lang="zh-CN" altLang="en-US"/>
        </a:p>
      </dgm:t>
    </dgm:pt>
    <dgm:pt modelId="{AE96EF5E-4AE1-45E2-8B42-462759EC5BA4}" type="sibTrans" cxnId="{6DEA7E6B-9329-447D-85D1-B059397C68AF}">
      <dgm:prSet/>
      <dgm:spPr/>
      <dgm:t>
        <a:bodyPr/>
        <a:lstStyle/>
        <a:p>
          <a:endParaRPr lang="zh-CN" altLang="en-US"/>
        </a:p>
      </dgm:t>
    </dgm:pt>
    <dgm:pt modelId="{FD2471C8-3244-417E-8273-176C25305E98}" type="pres">
      <dgm:prSet presAssocID="{BE59C4B5-7DF1-49F4-AFF0-7D0BD0474C3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1DD7BCF-6517-455D-B233-100C8D384D7A}" type="pres">
      <dgm:prSet presAssocID="{F27CEA83-6599-4A41-ABFB-9D73A2AC7DEA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689AAE91-7F43-4A5A-BE4A-1AF24A7804B2}" type="pres">
      <dgm:prSet presAssocID="{AD48BBAF-20F7-4481-BC58-CA82CA854C5C}" presName="parTrans" presStyleLbl="bgSibTrans2D1" presStyleIdx="0" presStyleCnt="3"/>
      <dgm:spPr/>
      <dgm:t>
        <a:bodyPr/>
        <a:lstStyle/>
        <a:p>
          <a:endParaRPr lang="zh-CN" altLang="en-US"/>
        </a:p>
      </dgm:t>
    </dgm:pt>
    <dgm:pt modelId="{D2004535-6D4D-42C6-B446-F517CFD6E7E7}" type="pres">
      <dgm:prSet presAssocID="{A3B28077-DB70-4636-AFEE-EE217DA4F79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53DC8C0-1EF0-4726-B511-DB013A94A757}" type="pres">
      <dgm:prSet presAssocID="{FEB93605-DB45-486A-94E7-838A40587AEC}" presName="parTrans" presStyleLbl="bgSibTrans2D1" presStyleIdx="1" presStyleCnt="3"/>
      <dgm:spPr/>
      <dgm:t>
        <a:bodyPr/>
        <a:lstStyle/>
        <a:p>
          <a:endParaRPr lang="zh-CN" altLang="en-US"/>
        </a:p>
      </dgm:t>
    </dgm:pt>
    <dgm:pt modelId="{15B96A6B-6DD8-4F48-A082-C717584B9AB3}" type="pres">
      <dgm:prSet presAssocID="{585C9E9F-D078-466F-9734-AB7F00D32DD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B4C5D4E-95AA-426A-B153-387C5AB03D32}" type="pres">
      <dgm:prSet presAssocID="{255A11E0-DBD1-4002-9928-A045EDCC656B}" presName="parTrans" presStyleLbl="bgSibTrans2D1" presStyleIdx="2" presStyleCnt="3"/>
      <dgm:spPr/>
      <dgm:t>
        <a:bodyPr/>
        <a:lstStyle/>
        <a:p>
          <a:endParaRPr lang="zh-CN" altLang="en-US"/>
        </a:p>
      </dgm:t>
    </dgm:pt>
    <dgm:pt modelId="{D8B7F55D-52A8-45B3-9761-65235CC877DD}" type="pres">
      <dgm:prSet presAssocID="{3EB8E315-1936-4F1A-959B-7ADFA2C209A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05EE98A-B561-4440-9B59-12597A069DE7}" type="presOf" srcId="{255A11E0-DBD1-4002-9928-A045EDCC656B}" destId="{1B4C5D4E-95AA-426A-B153-387C5AB03D32}" srcOrd="0" destOrd="0" presId="urn:microsoft.com/office/officeart/2005/8/layout/radial4"/>
    <dgm:cxn modelId="{07AE9A16-AF82-44E3-B100-3F536D8C21D1}" type="presOf" srcId="{FEB93605-DB45-486A-94E7-838A40587AEC}" destId="{A53DC8C0-1EF0-4726-B511-DB013A94A757}" srcOrd="0" destOrd="0" presId="urn:microsoft.com/office/officeart/2005/8/layout/radial4"/>
    <dgm:cxn modelId="{82E36CE8-D5CF-4EDA-A4FB-27ADC652A788}" type="presOf" srcId="{F27CEA83-6599-4A41-ABFB-9D73A2AC7DEA}" destId="{61DD7BCF-6517-455D-B233-100C8D384D7A}" srcOrd="0" destOrd="0" presId="urn:microsoft.com/office/officeart/2005/8/layout/radial4"/>
    <dgm:cxn modelId="{6DEA7E6B-9329-447D-85D1-B059397C68AF}" srcId="{F27CEA83-6599-4A41-ABFB-9D73A2AC7DEA}" destId="{3EB8E315-1936-4F1A-959B-7ADFA2C209A7}" srcOrd="2" destOrd="0" parTransId="{255A11E0-DBD1-4002-9928-A045EDCC656B}" sibTransId="{AE96EF5E-4AE1-45E2-8B42-462759EC5BA4}"/>
    <dgm:cxn modelId="{542516B1-3FF2-4528-9739-2688C467A777}" srcId="{F27CEA83-6599-4A41-ABFB-9D73A2AC7DEA}" destId="{A3B28077-DB70-4636-AFEE-EE217DA4F798}" srcOrd="0" destOrd="0" parTransId="{AD48BBAF-20F7-4481-BC58-CA82CA854C5C}" sibTransId="{227B0851-97E4-476C-BCF8-AC67D0629EAF}"/>
    <dgm:cxn modelId="{B5618E11-CBB2-4A11-A56F-AF96785BF101}" type="presOf" srcId="{AD48BBAF-20F7-4481-BC58-CA82CA854C5C}" destId="{689AAE91-7F43-4A5A-BE4A-1AF24A7804B2}" srcOrd="0" destOrd="0" presId="urn:microsoft.com/office/officeart/2005/8/layout/radial4"/>
    <dgm:cxn modelId="{9C817330-F254-4A48-B9E5-1C804472AFA0}" type="presOf" srcId="{585C9E9F-D078-466F-9734-AB7F00D32DDE}" destId="{15B96A6B-6DD8-4F48-A082-C717584B9AB3}" srcOrd="0" destOrd="0" presId="urn:microsoft.com/office/officeart/2005/8/layout/radial4"/>
    <dgm:cxn modelId="{B52D2A4B-E231-4D93-951A-C05C8E3FE57C}" srcId="{F27CEA83-6599-4A41-ABFB-9D73A2AC7DEA}" destId="{585C9E9F-D078-466F-9734-AB7F00D32DDE}" srcOrd="1" destOrd="0" parTransId="{FEB93605-DB45-486A-94E7-838A40587AEC}" sibTransId="{0762FB75-5644-4DB8-86F3-A0BA9CD81E95}"/>
    <dgm:cxn modelId="{8CE24307-BB63-4523-A3AE-79F939C22D05}" type="presOf" srcId="{BE59C4B5-7DF1-49F4-AFF0-7D0BD0474C31}" destId="{FD2471C8-3244-417E-8273-176C25305E98}" srcOrd="0" destOrd="0" presId="urn:microsoft.com/office/officeart/2005/8/layout/radial4"/>
    <dgm:cxn modelId="{E757073F-0BED-491D-8F89-A5E2BD49A3FB}" type="presOf" srcId="{A3B28077-DB70-4636-AFEE-EE217DA4F798}" destId="{D2004535-6D4D-42C6-B446-F517CFD6E7E7}" srcOrd="0" destOrd="0" presId="urn:microsoft.com/office/officeart/2005/8/layout/radial4"/>
    <dgm:cxn modelId="{1B963DAD-E3B6-42B2-A2F9-DBAF9F92EBC6}" type="presOf" srcId="{3EB8E315-1936-4F1A-959B-7ADFA2C209A7}" destId="{D8B7F55D-52A8-45B3-9761-65235CC877DD}" srcOrd="0" destOrd="0" presId="urn:microsoft.com/office/officeart/2005/8/layout/radial4"/>
    <dgm:cxn modelId="{CFE874FD-2EA3-451D-81B4-B7AF90019995}" srcId="{BE59C4B5-7DF1-49F4-AFF0-7D0BD0474C31}" destId="{F27CEA83-6599-4A41-ABFB-9D73A2AC7DEA}" srcOrd="0" destOrd="0" parTransId="{975A9358-ABB8-4E86-A864-8AF3A673CCFB}" sibTransId="{1041D636-AAFC-40D0-8724-3D677B711CC9}"/>
    <dgm:cxn modelId="{35229ED1-0060-4829-90C6-B3E71FFD4951}" type="presParOf" srcId="{FD2471C8-3244-417E-8273-176C25305E98}" destId="{61DD7BCF-6517-455D-B233-100C8D384D7A}" srcOrd="0" destOrd="0" presId="urn:microsoft.com/office/officeart/2005/8/layout/radial4"/>
    <dgm:cxn modelId="{2AB0BF1E-DBA7-480D-B1B1-9C20737CF333}" type="presParOf" srcId="{FD2471C8-3244-417E-8273-176C25305E98}" destId="{689AAE91-7F43-4A5A-BE4A-1AF24A7804B2}" srcOrd="1" destOrd="0" presId="urn:microsoft.com/office/officeart/2005/8/layout/radial4"/>
    <dgm:cxn modelId="{8DAAF802-57C6-4230-A86C-84B22CDF8C8A}" type="presParOf" srcId="{FD2471C8-3244-417E-8273-176C25305E98}" destId="{D2004535-6D4D-42C6-B446-F517CFD6E7E7}" srcOrd="2" destOrd="0" presId="urn:microsoft.com/office/officeart/2005/8/layout/radial4"/>
    <dgm:cxn modelId="{BE48D448-62F4-4357-9016-D1D3334BC087}" type="presParOf" srcId="{FD2471C8-3244-417E-8273-176C25305E98}" destId="{A53DC8C0-1EF0-4726-B511-DB013A94A757}" srcOrd="3" destOrd="0" presId="urn:microsoft.com/office/officeart/2005/8/layout/radial4"/>
    <dgm:cxn modelId="{042D77B3-1C7A-46CC-A4CF-CD91E334308C}" type="presParOf" srcId="{FD2471C8-3244-417E-8273-176C25305E98}" destId="{15B96A6B-6DD8-4F48-A082-C717584B9AB3}" srcOrd="4" destOrd="0" presId="urn:microsoft.com/office/officeart/2005/8/layout/radial4"/>
    <dgm:cxn modelId="{2E5B165B-6F11-45A6-9998-F6011BF65AC2}" type="presParOf" srcId="{FD2471C8-3244-417E-8273-176C25305E98}" destId="{1B4C5D4E-95AA-426A-B153-387C5AB03D32}" srcOrd="5" destOrd="0" presId="urn:microsoft.com/office/officeart/2005/8/layout/radial4"/>
    <dgm:cxn modelId="{2BD4BAE8-855E-49D2-A691-AD7D6B30BD3D}" type="presParOf" srcId="{FD2471C8-3244-417E-8273-176C25305E98}" destId="{D8B7F55D-52A8-45B3-9761-65235CC877D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59C4B5-7DF1-49F4-AFF0-7D0BD0474C3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27CEA83-6599-4A41-ABFB-9D73A2AC7DEA}">
      <dgm:prSet phldrT="[文本]"/>
      <dgm:spPr/>
      <dgm:t>
        <a:bodyPr/>
        <a:lstStyle/>
        <a:p>
          <a:r>
            <a:rPr lang="zh-CN" altLang="en-US" dirty="0" smtClean="0"/>
            <a:t>科研项目立项、结题、预算调整</a:t>
          </a:r>
          <a:endParaRPr lang="zh-CN" altLang="en-US" dirty="0"/>
        </a:p>
      </dgm:t>
    </dgm:pt>
    <dgm:pt modelId="{975A9358-ABB8-4E86-A864-8AF3A673CCFB}" type="parTrans" cxnId="{CFE874FD-2EA3-451D-81B4-B7AF90019995}">
      <dgm:prSet/>
      <dgm:spPr/>
      <dgm:t>
        <a:bodyPr/>
        <a:lstStyle/>
        <a:p>
          <a:endParaRPr lang="zh-CN" altLang="en-US"/>
        </a:p>
      </dgm:t>
    </dgm:pt>
    <dgm:pt modelId="{1041D636-AAFC-40D0-8724-3D677B711CC9}" type="sibTrans" cxnId="{CFE874FD-2EA3-451D-81B4-B7AF90019995}">
      <dgm:prSet/>
      <dgm:spPr/>
      <dgm:t>
        <a:bodyPr/>
        <a:lstStyle/>
        <a:p>
          <a:endParaRPr lang="zh-CN" altLang="en-US"/>
        </a:p>
      </dgm:t>
    </dgm:pt>
    <dgm:pt modelId="{A3B28077-DB70-4636-AFEE-EE217DA4F798}">
      <dgm:prSet phldrT="[文本]"/>
      <dgm:spPr/>
      <dgm:t>
        <a:bodyPr/>
        <a:lstStyle/>
        <a:p>
          <a:r>
            <a:rPr lang="zh-CN" altLang="en-US" dirty="0" smtClean="0"/>
            <a:t>财务系统</a:t>
          </a:r>
          <a:endParaRPr lang="zh-CN" altLang="en-US" dirty="0"/>
        </a:p>
      </dgm:t>
    </dgm:pt>
    <dgm:pt modelId="{AD48BBAF-20F7-4481-BC58-CA82CA854C5C}" type="parTrans" cxnId="{542516B1-3FF2-4528-9739-2688C467A777}">
      <dgm:prSet/>
      <dgm:spPr/>
      <dgm:t>
        <a:bodyPr/>
        <a:lstStyle/>
        <a:p>
          <a:endParaRPr lang="zh-CN" altLang="en-US"/>
        </a:p>
      </dgm:t>
    </dgm:pt>
    <dgm:pt modelId="{227B0851-97E4-476C-BCF8-AC67D0629EAF}" type="sibTrans" cxnId="{542516B1-3FF2-4528-9739-2688C467A777}">
      <dgm:prSet/>
      <dgm:spPr/>
      <dgm:t>
        <a:bodyPr/>
        <a:lstStyle/>
        <a:p>
          <a:endParaRPr lang="zh-CN" altLang="en-US"/>
        </a:p>
      </dgm:t>
    </dgm:pt>
    <dgm:pt modelId="{585C9E9F-D078-466F-9734-AB7F00D32DDE}">
      <dgm:prSet phldrT="[文本]"/>
      <dgm:spPr/>
      <dgm:t>
        <a:bodyPr/>
        <a:lstStyle/>
        <a:p>
          <a:r>
            <a:rPr lang="zh-CN" altLang="en-US" dirty="0" smtClean="0"/>
            <a:t>中间库（接口）</a:t>
          </a:r>
          <a:endParaRPr lang="zh-CN" altLang="en-US" dirty="0"/>
        </a:p>
      </dgm:t>
    </dgm:pt>
    <dgm:pt modelId="{FEB93605-DB45-486A-94E7-838A40587AEC}" type="parTrans" cxnId="{B52D2A4B-E231-4D93-951A-C05C8E3FE57C}">
      <dgm:prSet/>
      <dgm:spPr/>
      <dgm:t>
        <a:bodyPr/>
        <a:lstStyle/>
        <a:p>
          <a:endParaRPr lang="zh-CN" altLang="en-US"/>
        </a:p>
      </dgm:t>
    </dgm:pt>
    <dgm:pt modelId="{0762FB75-5644-4DB8-86F3-A0BA9CD81E95}" type="sibTrans" cxnId="{B52D2A4B-E231-4D93-951A-C05C8E3FE57C}">
      <dgm:prSet/>
      <dgm:spPr/>
      <dgm:t>
        <a:bodyPr/>
        <a:lstStyle/>
        <a:p>
          <a:endParaRPr lang="zh-CN" altLang="en-US"/>
        </a:p>
      </dgm:t>
    </dgm:pt>
    <dgm:pt modelId="{3EB8E315-1936-4F1A-959B-7ADFA2C209A7}">
      <dgm:prSet phldrT="[文本]"/>
      <dgm:spPr/>
      <dgm:t>
        <a:bodyPr/>
        <a:lstStyle/>
        <a:p>
          <a:r>
            <a:rPr lang="zh-CN" altLang="en-US" dirty="0" smtClean="0"/>
            <a:t>科研系统</a:t>
          </a:r>
          <a:endParaRPr lang="zh-CN" altLang="en-US" dirty="0"/>
        </a:p>
      </dgm:t>
    </dgm:pt>
    <dgm:pt modelId="{255A11E0-DBD1-4002-9928-A045EDCC656B}" type="parTrans" cxnId="{6DEA7E6B-9329-447D-85D1-B059397C68AF}">
      <dgm:prSet/>
      <dgm:spPr/>
      <dgm:t>
        <a:bodyPr/>
        <a:lstStyle/>
        <a:p>
          <a:endParaRPr lang="zh-CN" altLang="en-US"/>
        </a:p>
      </dgm:t>
    </dgm:pt>
    <dgm:pt modelId="{AE96EF5E-4AE1-45E2-8B42-462759EC5BA4}" type="sibTrans" cxnId="{6DEA7E6B-9329-447D-85D1-B059397C68AF}">
      <dgm:prSet/>
      <dgm:spPr/>
      <dgm:t>
        <a:bodyPr/>
        <a:lstStyle/>
        <a:p>
          <a:endParaRPr lang="zh-CN" altLang="en-US"/>
        </a:p>
      </dgm:t>
    </dgm:pt>
    <dgm:pt modelId="{FD2471C8-3244-417E-8273-176C25305E98}" type="pres">
      <dgm:prSet presAssocID="{BE59C4B5-7DF1-49F4-AFF0-7D0BD0474C3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1DD7BCF-6517-455D-B233-100C8D384D7A}" type="pres">
      <dgm:prSet presAssocID="{F27CEA83-6599-4A41-ABFB-9D73A2AC7DEA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689AAE91-7F43-4A5A-BE4A-1AF24A7804B2}" type="pres">
      <dgm:prSet presAssocID="{AD48BBAF-20F7-4481-BC58-CA82CA854C5C}" presName="parTrans" presStyleLbl="bgSibTrans2D1" presStyleIdx="0" presStyleCnt="3"/>
      <dgm:spPr/>
      <dgm:t>
        <a:bodyPr/>
        <a:lstStyle/>
        <a:p>
          <a:endParaRPr lang="zh-CN" altLang="en-US"/>
        </a:p>
      </dgm:t>
    </dgm:pt>
    <dgm:pt modelId="{D2004535-6D4D-42C6-B446-F517CFD6E7E7}" type="pres">
      <dgm:prSet presAssocID="{A3B28077-DB70-4636-AFEE-EE217DA4F79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53DC8C0-1EF0-4726-B511-DB013A94A757}" type="pres">
      <dgm:prSet presAssocID="{FEB93605-DB45-486A-94E7-838A40587AEC}" presName="parTrans" presStyleLbl="bgSibTrans2D1" presStyleIdx="1" presStyleCnt="3"/>
      <dgm:spPr/>
      <dgm:t>
        <a:bodyPr/>
        <a:lstStyle/>
        <a:p>
          <a:endParaRPr lang="zh-CN" altLang="en-US"/>
        </a:p>
      </dgm:t>
    </dgm:pt>
    <dgm:pt modelId="{15B96A6B-6DD8-4F48-A082-C717584B9AB3}" type="pres">
      <dgm:prSet presAssocID="{585C9E9F-D078-466F-9734-AB7F00D32DD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B4C5D4E-95AA-426A-B153-387C5AB03D32}" type="pres">
      <dgm:prSet presAssocID="{255A11E0-DBD1-4002-9928-A045EDCC656B}" presName="parTrans" presStyleLbl="bgSibTrans2D1" presStyleIdx="2" presStyleCnt="3"/>
      <dgm:spPr/>
      <dgm:t>
        <a:bodyPr/>
        <a:lstStyle/>
        <a:p>
          <a:endParaRPr lang="zh-CN" altLang="en-US"/>
        </a:p>
      </dgm:t>
    </dgm:pt>
    <dgm:pt modelId="{D8B7F55D-52A8-45B3-9761-65235CC877DD}" type="pres">
      <dgm:prSet presAssocID="{3EB8E315-1936-4F1A-959B-7ADFA2C209A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1952E58-8E0A-463E-B915-5EA8D494A37A}" type="presOf" srcId="{585C9E9F-D078-466F-9734-AB7F00D32DDE}" destId="{15B96A6B-6DD8-4F48-A082-C717584B9AB3}" srcOrd="0" destOrd="0" presId="urn:microsoft.com/office/officeart/2005/8/layout/radial4"/>
    <dgm:cxn modelId="{A8D25669-9B72-4ABB-A6CA-8A8266C3C740}" type="presOf" srcId="{3EB8E315-1936-4F1A-959B-7ADFA2C209A7}" destId="{D8B7F55D-52A8-45B3-9761-65235CC877DD}" srcOrd="0" destOrd="0" presId="urn:microsoft.com/office/officeart/2005/8/layout/radial4"/>
    <dgm:cxn modelId="{3AE6C690-DB11-4A2C-A8E1-3992456CE6D7}" type="presOf" srcId="{F27CEA83-6599-4A41-ABFB-9D73A2AC7DEA}" destId="{61DD7BCF-6517-455D-B233-100C8D384D7A}" srcOrd="0" destOrd="0" presId="urn:microsoft.com/office/officeart/2005/8/layout/radial4"/>
    <dgm:cxn modelId="{4AA401FD-5088-4D48-B949-A3913F36FA29}" type="presOf" srcId="{A3B28077-DB70-4636-AFEE-EE217DA4F798}" destId="{D2004535-6D4D-42C6-B446-F517CFD6E7E7}" srcOrd="0" destOrd="0" presId="urn:microsoft.com/office/officeart/2005/8/layout/radial4"/>
    <dgm:cxn modelId="{8FC0924C-A7EA-420B-9730-F8A6B5332E56}" type="presOf" srcId="{FEB93605-DB45-486A-94E7-838A40587AEC}" destId="{A53DC8C0-1EF0-4726-B511-DB013A94A757}" srcOrd="0" destOrd="0" presId="urn:microsoft.com/office/officeart/2005/8/layout/radial4"/>
    <dgm:cxn modelId="{0D826674-8536-4F43-8337-72AFC16F3EAD}" type="presOf" srcId="{AD48BBAF-20F7-4481-BC58-CA82CA854C5C}" destId="{689AAE91-7F43-4A5A-BE4A-1AF24A7804B2}" srcOrd="0" destOrd="0" presId="urn:microsoft.com/office/officeart/2005/8/layout/radial4"/>
    <dgm:cxn modelId="{17AB86D2-8BAC-43A6-B337-AC1CDBBF93D9}" type="presOf" srcId="{255A11E0-DBD1-4002-9928-A045EDCC656B}" destId="{1B4C5D4E-95AA-426A-B153-387C5AB03D32}" srcOrd="0" destOrd="0" presId="urn:microsoft.com/office/officeart/2005/8/layout/radial4"/>
    <dgm:cxn modelId="{6DEA7E6B-9329-447D-85D1-B059397C68AF}" srcId="{F27CEA83-6599-4A41-ABFB-9D73A2AC7DEA}" destId="{3EB8E315-1936-4F1A-959B-7ADFA2C209A7}" srcOrd="2" destOrd="0" parTransId="{255A11E0-DBD1-4002-9928-A045EDCC656B}" sibTransId="{AE96EF5E-4AE1-45E2-8B42-462759EC5BA4}"/>
    <dgm:cxn modelId="{542516B1-3FF2-4528-9739-2688C467A777}" srcId="{F27CEA83-6599-4A41-ABFB-9D73A2AC7DEA}" destId="{A3B28077-DB70-4636-AFEE-EE217DA4F798}" srcOrd="0" destOrd="0" parTransId="{AD48BBAF-20F7-4481-BC58-CA82CA854C5C}" sibTransId="{227B0851-97E4-476C-BCF8-AC67D0629EAF}"/>
    <dgm:cxn modelId="{B52D2A4B-E231-4D93-951A-C05C8E3FE57C}" srcId="{F27CEA83-6599-4A41-ABFB-9D73A2AC7DEA}" destId="{585C9E9F-D078-466F-9734-AB7F00D32DDE}" srcOrd="1" destOrd="0" parTransId="{FEB93605-DB45-486A-94E7-838A40587AEC}" sibTransId="{0762FB75-5644-4DB8-86F3-A0BA9CD81E95}"/>
    <dgm:cxn modelId="{71694125-2549-4924-84A5-29C308A375CF}" type="presOf" srcId="{BE59C4B5-7DF1-49F4-AFF0-7D0BD0474C31}" destId="{FD2471C8-3244-417E-8273-176C25305E98}" srcOrd="0" destOrd="0" presId="urn:microsoft.com/office/officeart/2005/8/layout/radial4"/>
    <dgm:cxn modelId="{CFE874FD-2EA3-451D-81B4-B7AF90019995}" srcId="{BE59C4B5-7DF1-49F4-AFF0-7D0BD0474C31}" destId="{F27CEA83-6599-4A41-ABFB-9D73A2AC7DEA}" srcOrd="0" destOrd="0" parTransId="{975A9358-ABB8-4E86-A864-8AF3A673CCFB}" sibTransId="{1041D636-AAFC-40D0-8724-3D677B711CC9}"/>
    <dgm:cxn modelId="{50D12FE0-E9FF-415F-B202-83FF6182CB86}" type="presParOf" srcId="{FD2471C8-3244-417E-8273-176C25305E98}" destId="{61DD7BCF-6517-455D-B233-100C8D384D7A}" srcOrd="0" destOrd="0" presId="urn:microsoft.com/office/officeart/2005/8/layout/radial4"/>
    <dgm:cxn modelId="{4764D7BD-8595-4E81-ACE8-493454D98011}" type="presParOf" srcId="{FD2471C8-3244-417E-8273-176C25305E98}" destId="{689AAE91-7F43-4A5A-BE4A-1AF24A7804B2}" srcOrd="1" destOrd="0" presId="urn:microsoft.com/office/officeart/2005/8/layout/radial4"/>
    <dgm:cxn modelId="{689B4291-CA4A-43EA-941B-DF2AA39A9EE5}" type="presParOf" srcId="{FD2471C8-3244-417E-8273-176C25305E98}" destId="{D2004535-6D4D-42C6-B446-F517CFD6E7E7}" srcOrd="2" destOrd="0" presId="urn:microsoft.com/office/officeart/2005/8/layout/radial4"/>
    <dgm:cxn modelId="{2386D2A8-DFF6-43A3-9705-B2A19159EEC8}" type="presParOf" srcId="{FD2471C8-3244-417E-8273-176C25305E98}" destId="{A53DC8C0-1EF0-4726-B511-DB013A94A757}" srcOrd="3" destOrd="0" presId="urn:microsoft.com/office/officeart/2005/8/layout/radial4"/>
    <dgm:cxn modelId="{4FB776DF-ECE0-42F4-AE89-915E47A5AFBC}" type="presParOf" srcId="{FD2471C8-3244-417E-8273-176C25305E98}" destId="{15B96A6B-6DD8-4F48-A082-C717584B9AB3}" srcOrd="4" destOrd="0" presId="urn:microsoft.com/office/officeart/2005/8/layout/radial4"/>
    <dgm:cxn modelId="{70BB1752-34E2-4A01-8218-42389402ADD9}" type="presParOf" srcId="{FD2471C8-3244-417E-8273-176C25305E98}" destId="{1B4C5D4E-95AA-426A-B153-387C5AB03D32}" srcOrd="5" destOrd="0" presId="urn:microsoft.com/office/officeart/2005/8/layout/radial4"/>
    <dgm:cxn modelId="{CE0C4C5C-218F-4C91-B17E-6FD319C0085A}" type="presParOf" srcId="{FD2471C8-3244-417E-8273-176C25305E98}" destId="{D8B7F55D-52A8-45B3-9761-65235CC877D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41488F-2E66-4FB2-BCA5-09CD8A037B93}">
      <dsp:nvSpPr>
        <dsp:cNvPr id="0" name=""/>
        <dsp:cNvSpPr/>
      </dsp:nvSpPr>
      <dsp:spPr>
        <a:xfrm>
          <a:off x="2816" y="584745"/>
          <a:ext cx="2965011" cy="40991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/>
            <a:t>初步实现会计核算、工资管理、收费管理</a:t>
          </a:r>
          <a:endParaRPr lang="zh-CN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/>
            <a:t>软件代替手工，实现管理效率提升，简单的统计分析</a:t>
          </a:r>
          <a:endParaRPr lang="zh-CN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/>
            <a:t>自己开发写代码</a:t>
          </a:r>
          <a:endParaRPr lang="zh-CN" altLang="en-US" sz="2000" kern="1200" dirty="0"/>
        </a:p>
      </dsp:txBody>
      <dsp:txXfrm>
        <a:off x="2816" y="584745"/>
        <a:ext cx="2965011" cy="3220796"/>
      </dsp:txXfrm>
    </dsp:sp>
    <dsp:sp modelId="{71D8F700-3378-4727-8E5C-A46ECDAB641B}">
      <dsp:nvSpPr>
        <dsp:cNvPr id="0" name=""/>
        <dsp:cNvSpPr/>
      </dsp:nvSpPr>
      <dsp:spPr>
        <a:xfrm>
          <a:off x="-232247" y="1750371"/>
          <a:ext cx="4628950" cy="3749747"/>
        </a:xfrm>
        <a:prstGeom prst="leftCircularArrow">
          <a:avLst>
            <a:gd name="adj1" fmla="val 3068"/>
            <a:gd name="adj2" fmla="val 376843"/>
            <a:gd name="adj3" fmla="val 2017164"/>
            <a:gd name="adj4" fmla="val 8889299"/>
            <a:gd name="adj5" fmla="val 358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4342B-BD83-402D-BFD1-5FF243B21331}">
      <dsp:nvSpPr>
        <dsp:cNvPr id="0" name=""/>
        <dsp:cNvSpPr/>
      </dsp:nvSpPr>
      <dsp:spPr>
        <a:xfrm>
          <a:off x="781902" y="3944499"/>
          <a:ext cx="2615561" cy="844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000" kern="1200" dirty="0" smtClean="0"/>
            <a:t>1994—1998</a:t>
          </a:r>
          <a:endParaRPr lang="zh-CN" altLang="en-US" sz="3000" kern="1200" dirty="0"/>
        </a:p>
      </dsp:txBody>
      <dsp:txXfrm>
        <a:off x="781902" y="3944499"/>
        <a:ext cx="2615561" cy="844603"/>
      </dsp:txXfrm>
    </dsp:sp>
    <dsp:sp modelId="{BCBAD6DA-187F-4791-89A4-B234597ADED7}">
      <dsp:nvSpPr>
        <dsp:cNvPr id="0" name=""/>
        <dsp:cNvSpPr/>
      </dsp:nvSpPr>
      <dsp:spPr>
        <a:xfrm>
          <a:off x="3834847" y="544039"/>
          <a:ext cx="3877552" cy="4724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0" rIns="123825" bIns="12382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6500" kern="1200" dirty="0"/>
        </a:p>
      </dsp:txBody>
      <dsp:txXfrm>
        <a:off x="3834847" y="1556461"/>
        <a:ext cx="3877552" cy="3712213"/>
      </dsp:txXfrm>
    </dsp:sp>
    <dsp:sp modelId="{64004486-F6EC-4446-B09F-F8F7D685CD3F}">
      <dsp:nvSpPr>
        <dsp:cNvPr id="0" name=""/>
        <dsp:cNvSpPr/>
      </dsp:nvSpPr>
      <dsp:spPr>
        <a:xfrm>
          <a:off x="5857907" y="-449551"/>
          <a:ext cx="3815230" cy="3815230"/>
        </a:xfrm>
        <a:prstGeom prst="circularArrow">
          <a:avLst>
            <a:gd name="adj1" fmla="val 3016"/>
            <a:gd name="adj2" fmla="val 369916"/>
            <a:gd name="adj3" fmla="val 19739560"/>
            <a:gd name="adj4" fmla="val 12860497"/>
            <a:gd name="adj5" fmla="val 351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ADF59-91FD-467E-921D-81E7E34FF25C}">
      <dsp:nvSpPr>
        <dsp:cNvPr id="0" name=""/>
        <dsp:cNvSpPr/>
      </dsp:nvSpPr>
      <dsp:spPr>
        <a:xfrm>
          <a:off x="4975561" y="452243"/>
          <a:ext cx="2635565" cy="743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000" kern="1200" dirty="0" smtClean="0"/>
            <a:t>1998—2005</a:t>
          </a:r>
          <a:endParaRPr lang="zh-CN" altLang="en-US" sz="3000" kern="1200" dirty="0"/>
        </a:p>
      </dsp:txBody>
      <dsp:txXfrm>
        <a:off x="4975561" y="452243"/>
        <a:ext cx="2635565" cy="743286"/>
      </dsp:txXfrm>
    </dsp:sp>
    <dsp:sp modelId="{A49B037E-4524-4FE0-B215-F52E69D4725D}">
      <dsp:nvSpPr>
        <dsp:cNvPr id="0" name=""/>
        <dsp:cNvSpPr/>
      </dsp:nvSpPr>
      <dsp:spPr>
        <a:xfrm>
          <a:off x="8213980" y="641090"/>
          <a:ext cx="2965011" cy="36465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7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>
              <a:latin typeface="+mn-ea"/>
              <a:ea typeface="+mn-ea"/>
            </a:rPr>
            <a:t>神州浩天财务信息系统</a:t>
          </a:r>
          <a:r>
            <a:rPr lang="en-US" altLang="zh-CN" sz="2000" kern="1200" dirty="0" smtClean="0">
              <a:latin typeface="+mn-ea"/>
              <a:ea typeface="+mn-ea"/>
            </a:rPr>
            <a:t>+</a:t>
          </a:r>
          <a:r>
            <a:rPr lang="zh-CN" altLang="en-US" sz="2000" kern="1200" dirty="0" smtClean="0">
              <a:latin typeface="+mn-ea"/>
              <a:ea typeface="+mn-ea"/>
            </a:rPr>
            <a:t>辅助开发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>
              <a:latin typeface="+mn-ea"/>
              <a:ea typeface="+mn-ea"/>
            </a:rPr>
            <a:t>实现了财务信息共享、单点登录、银校互联，网上预约报销、劳务申报等</a:t>
          </a:r>
          <a:endParaRPr lang="zh-CN" altLang="en-US" sz="2000" kern="1200" dirty="0">
            <a:latin typeface="+mn-ea"/>
            <a:ea typeface="+mn-ea"/>
          </a:endParaRPr>
        </a:p>
      </dsp:txBody>
      <dsp:txXfrm>
        <a:off x="8213980" y="641090"/>
        <a:ext cx="2965011" cy="2865169"/>
      </dsp:txXfrm>
    </dsp:sp>
    <dsp:sp modelId="{AA2D8E0A-672B-4F13-9120-EF73B4D29226}">
      <dsp:nvSpPr>
        <dsp:cNvPr id="0" name=""/>
        <dsp:cNvSpPr/>
      </dsp:nvSpPr>
      <dsp:spPr>
        <a:xfrm>
          <a:off x="8773688" y="4152133"/>
          <a:ext cx="2635565" cy="826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000" kern="1200" dirty="0" smtClean="0"/>
            <a:t>2005—</a:t>
          </a:r>
          <a:r>
            <a:rPr lang="zh-CN" altLang="en-US" sz="3000" kern="1200" dirty="0" smtClean="0"/>
            <a:t>现在</a:t>
          </a:r>
          <a:endParaRPr lang="zh-CN" altLang="en-US" sz="3000" kern="1200" dirty="0"/>
        </a:p>
      </dsp:txBody>
      <dsp:txXfrm>
        <a:off x="8773688" y="4152133"/>
        <a:ext cx="2635565" cy="8263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964301-9400-4C31-B474-C1EC5F74C901}">
      <dsp:nvSpPr>
        <dsp:cNvPr id="0" name=""/>
        <dsp:cNvSpPr/>
      </dsp:nvSpPr>
      <dsp:spPr>
        <a:xfrm>
          <a:off x="50796" y="79273"/>
          <a:ext cx="1534503" cy="5359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账务系统</a:t>
          </a:r>
          <a:endParaRPr lang="zh-CN" altLang="en-US" sz="2000" kern="1200" dirty="0"/>
        </a:p>
      </dsp:txBody>
      <dsp:txXfrm>
        <a:off x="50796" y="79273"/>
        <a:ext cx="1534503" cy="535977"/>
      </dsp:txXfrm>
    </dsp:sp>
    <dsp:sp modelId="{087E7D62-351E-42BC-9075-4525F086B61E}">
      <dsp:nvSpPr>
        <dsp:cNvPr id="0" name=""/>
        <dsp:cNvSpPr/>
      </dsp:nvSpPr>
      <dsp:spPr>
        <a:xfrm>
          <a:off x="204246" y="615251"/>
          <a:ext cx="106452" cy="948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8946"/>
              </a:lnTo>
              <a:lnTo>
                <a:pt x="106452" y="9489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CF9A3-593D-4358-8B47-0A4FC23554F9}">
      <dsp:nvSpPr>
        <dsp:cNvPr id="0" name=""/>
        <dsp:cNvSpPr/>
      </dsp:nvSpPr>
      <dsp:spPr>
        <a:xfrm>
          <a:off x="310699" y="1338898"/>
          <a:ext cx="1232130" cy="45059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预算系统</a:t>
          </a:r>
          <a:endParaRPr lang="zh-CN" altLang="en-US" sz="2000" kern="1200" dirty="0"/>
        </a:p>
      </dsp:txBody>
      <dsp:txXfrm>
        <a:off x="310699" y="1338898"/>
        <a:ext cx="1232130" cy="450598"/>
      </dsp:txXfrm>
    </dsp:sp>
    <dsp:sp modelId="{252455B4-39C2-4DB5-8928-F66F94AD2B71}">
      <dsp:nvSpPr>
        <dsp:cNvPr id="0" name=""/>
        <dsp:cNvSpPr/>
      </dsp:nvSpPr>
      <dsp:spPr>
        <a:xfrm>
          <a:off x="204246" y="615251"/>
          <a:ext cx="159032" cy="1512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2194"/>
              </a:lnTo>
              <a:lnTo>
                <a:pt x="159032" y="15121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4D207-AFE6-40AE-8712-BC3CDCCBFE63}">
      <dsp:nvSpPr>
        <dsp:cNvPr id="0" name=""/>
        <dsp:cNvSpPr/>
      </dsp:nvSpPr>
      <dsp:spPr>
        <a:xfrm>
          <a:off x="363279" y="1902146"/>
          <a:ext cx="1325696" cy="45059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项目管理</a:t>
          </a:r>
          <a:endParaRPr lang="zh-CN" altLang="en-US" sz="2000" kern="1200" dirty="0"/>
        </a:p>
      </dsp:txBody>
      <dsp:txXfrm>
        <a:off x="363279" y="1902146"/>
        <a:ext cx="1325696" cy="450598"/>
      </dsp:txXfrm>
    </dsp:sp>
    <dsp:sp modelId="{705BF7A5-8084-4FBA-BC13-18D79E8B4891}">
      <dsp:nvSpPr>
        <dsp:cNvPr id="0" name=""/>
        <dsp:cNvSpPr/>
      </dsp:nvSpPr>
      <dsp:spPr>
        <a:xfrm>
          <a:off x="204246" y="615251"/>
          <a:ext cx="106452" cy="2075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5442"/>
              </a:lnTo>
              <a:lnTo>
                <a:pt x="106452" y="20754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CD4519-858D-48C6-81B4-817A7C96E7EF}">
      <dsp:nvSpPr>
        <dsp:cNvPr id="0" name=""/>
        <dsp:cNvSpPr/>
      </dsp:nvSpPr>
      <dsp:spPr>
        <a:xfrm>
          <a:off x="310699" y="2465394"/>
          <a:ext cx="1520823" cy="45059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会计核算</a:t>
          </a:r>
          <a:endParaRPr lang="zh-CN" altLang="en-US" sz="2000" kern="1200" dirty="0"/>
        </a:p>
      </dsp:txBody>
      <dsp:txXfrm>
        <a:off x="310699" y="2465394"/>
        <a:ext cx="1520823" cy="450598"/>
      </dsp:txXfrm>
    </dsp:sp>
    <dsp:sp modelId="{5AC827DD-92EE-45A0-A4D1-56A2EB6F4271}">
      <dsp:nvSpPr>
        <dsp:cNvPr id="0" name=""/>
        <dsp:cNvSpPr/>
      </dsp:nvSpPr>
      <dsp:spPr>
        <a:xfrm>
          <a:off x="204246" y="615251"/>
          <a:ext cx="106452" cy="2638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8690"/>
              </a:lnTo>
              <a:lnTo>
                <a:pt x="106452" y="26386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FEA89-9B6B-413B-8561-A024BE1F62F4}">
      <dsp:nvSpPr>
        <dsp:cNvPr id="0" name=""/>
        <dsp:cNvSpPr/>
      </dsp:nvSpPr>
      <dsp:spPr>
        <a:xfrm>
          <a:off x="310699" y="3028642"/>
          <a:ext cx="1227877" cy="45059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银校互联</a:t>
          </a:r>
          <a:endParaRPr lang="zh-CN" altLang="en-US" sz="2000" kern="1200" dirty="0"/>
        </a:p>
      </dsp:txBody>
      <dsp:txXfrm>
        <a:off x="310699" y="3028642"/>
        <a:ext cx="1227877" cy="450598"/>
      </dsp:txXfrm>
    </dsp:sp>
    <dsp:sp modelId="{BFABBED8-085B-4D15-BEF6-AE4EF44BBD81}">
      <dsp:nvSpPr>
        <dsp:cNvPr id="0" name=""/>
        <dsp:cNvSpPr/>
      </dsp:nvSpPr>
      <dsp:spPr>
        <a:xfrm>
          <a:off x="204246" y="615251"/>
          <a:ext cx="106452" cy="320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1938"/>
              </a:lnTo>
              <a:lnTo>
                <a:pt x="106452" y="32019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4E112-9024-4F3C-BF29-3C8F12679D5C}">
      <dsp:nvSpPr>
        <dsp:cNvPr id="0" name=""/>
        <dsp:cNvSpPr/>
      </dsp:nvSpPr>
      <dsp:spPr>
        <a:xfrm>
          <a:off x="310699" y="3591890"/>
          <a:ext cx="1623877" cy="45059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科研项目</a:t>
          </a:r>
          <a:endParaRPr lang="zh-CN" altLang="en-US" sz="2000" kern="1200" dirty="0"/>
        </a:p>
      </dsp:txBody>
      <dsp:txXfrm>
        <a:off x="310699" y="3591890"/>
        <a:ext cx="1623877" cy="450598"/>
      </dsp:txXfrm>
    </dsp:sp>
    <dsp:sp modelId="{92DEB0D4-35BE-48B8-8D01-17A978A06997}">
      <dsp:nvSpPr>
        <dsp:cNvPr id="0" name=""/>
        <dsp:cNvSpPr/>
      </dsp:nvSpPr>
      <dsp:spPr>
        <a:xfrm>
          <a:off x="1752847" y="126275"/>
          <a:ext cx="1363204" cy="450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工资管理</a:t>
          </a:r>
          <a:endParaRPr lang="zh-CN" altLang="en-US" sz="2000" kern="1200" dirty="0"/>
        </a:p>
      </dsp:txBody>
      <dsp:txXfrm>
        <a:off x="1752847" y="126275"/>
        <a:ext cx="1363204" cy="450598"/>
      </dsp:txXfrm>
    </dsp:sp>
    <dsp:sp modelId="{4C21B8E6-0923-468B-B118-13591B3CCF7A}">
      <dsp:nvSpPr>
        <dsp:cNvPr id="0" name=""/>
        <dsp:cNvSpPr/>
      </dsp:nvSpPr>
      <dsp:spPr>
        <a:xfrm>
          <a:off x="1889167" y="576873"/>
          <a:ext cx="167655" cy="901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944"/>
              </a:lnTo>
              <a:lnTo>
                <a:pt x="167655" y="9019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FD94E-5F0C-42B4-89EA-FE6A2B79288C}">
      <dsp:nvSpPr>
        <dsp:cNvPr id="0" name=""/>
        <dsp:cNvSpPr/>
      </dsp:nvSpPr>
      <dsp:spPr>
        <a:xfrm>
          <a:off x="2056822" y="1253519"/>
          <a:ext cx="1347433" cy="45059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工资系统</a:t>
          </a:r>
          <a:endParaRPr lang="zh-CN" altLang="en-US" sz="2000" kern="1200" dirty="0"/>
        </a:p>
      </dsp:txBody>
      <dsp:txXfrm>
        <a:off x="2056822" y="1253519"/>
        <a:ext cx="1347433" cy="450598"/>
      </dsp:txXfrm>
    </dsp:sp>
    <dsp:sp modelId="{1169374D-4DC5-440D-B65B-A578C3C3CEF3}">
      <dsp:nvSpPr>
        <dsp:cNvPr id="0" name=""/>
        <dsp:cNvSpPr/>
      </dsp:nvSpPr>
      <dsp:spPr>
        <a:xfrm>
          <a:off x="1889167" y="576873"/>
          <a:ext cx="167655" cy="1982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2349"/>
              </a:lnTo>
              <a:lnTo>
                <a:pt x="167655" y="19823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BE07D-2C5C-4779-AAF2-9DA9E220E3E9}">
      <dsp:nvSpPr>
        <dsp:cNvPr id="0" name=""/>
        <dsp:cNvSpPr/>
      </dsp:nvSpPr>
      <dsp:spPr>
        <a:xfrm>
          <a:off x="2056822" y="1816767"/>
          <a:ext cx="1239981" cy="148491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个人收入、劳务网上申报平台</a:t>
          </a:r>
          <a:endParaRPr lang="zh-CN" altLang="en-US" sz="2000" kern="1200" dirty="0"/>
        </a:p>
      </dsp:txBody>
      <dsp:txXfrm>
        <a:off x="2056822" y="1816767"/>
        <a:ext cx="1239981" cy="1484910"/>
      </dsp:txXfrm>
    </dsp:sp>
    <dsp:sp modelId="{7626FBE2-0120-4852-87D9-3F8FC1AB6E07}">
      <dsp:nvSpPr>
        <dsp:cNvPr id="0" name=""/>
        <dsp:cNvSpPr/>
      </dsp:nvSpPr>
      <dsp:spPr>
        <a:xfrm>
          <a:off x="3310016" y="141938"/>
          <a:ext cx="1363204" cy="450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收费管理</a:t>
          </a:r>
          <a:endParaRPr lang="zh-CN" altLang="en-US" sz="2000" kern="1200" dirty="0"/>
        </a:p>
      </dsp:txBody>
      <dsp:txXfrm>
        <a:off x="3310016" y="141938"/>
        <a:ext cx="1363204" cy="450598"/>
      </dsp:txXfrm>
    </dsp:sp>
    <dsp:sp modelId="{53694F01-039C-4412-9CD1-1846B1B618DF}">
      <dsp:nvSpPr>
        <dsp:cNvPr id="0" name=""/>
        <dsp:cNvSpPr/>
      </dsp:nvSpPr>
      <dsp:spPr>
        <a:xfrm>
          <a:off x="3446336" y="592536"/>
          <a:ext cx="198989" cy="979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9073"/>
              </a:lnTo>
              <a:lnTo>
                <a:pt x="198989" y="979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77CBF1-E445-4B32-93C8-3D1EFDDFEA70}">
      <dsp:nvSpPr>
        <dsp:cNvPr id="0" name=""/>
        <dsp:cNvSpPr/>
      </dsp:nvSpPr>
      <dsp:spPr>
        <a:xfrm>
          <a:off x="3645326" y="1253519"/>
          <a:ext cx="2033316" cy="63618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学生收费系统</a:t>
          </a:r>
          <a:endParaRPr lang="zh-CN" altLang="en-US" sz="2000" kern="1200" dirty="0"/>
        </a:p>
      </dsp:txBody>
      <dsp:txXfrm>
        <a:off x="3645326" y="1253519"/>
        <a:ext cx="2033316" cy="636181"/>
      </dsp:txXfrm>
    </dsp:sp>
    <dsp:sp modelId="{B824A75B-C615-4905-AD8D-C2BCF4BB3DB4}">
      <dsp:nvSpPr>
        <dsp:cNvPr id="0" name=""/>
        <dsp:cNvSpPr/>
      </dsp:nvSpPr>
      <dsp:spPr>
        <a:xfrm>
          <a:off x="3446336" y="592536"/>
          <a:ext cx="198989" cy="1635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5113"/>
              </a:lnTo>
              <a:lnTo>
                <a:pt x="198989" y="16351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163251-531E-47A6-8E2B-4D90DBF2359A}">
      <dsp:nvSpPr>
        <dsp:cNvPr id="0" name=""/>
        <dsp:cNvSpPr/>
      </dsp:nvSpPr>
      <dsp:spPr>
        <a:xfrm>
          <a:off x="3645326" y="2002350"/>
          <a:ext cx="1862514" cy="45059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学生奖助金</a:t>
          </a:r>
          <a:endParaRPr lang="zh-CN" altLang="en-US" sz="2000" kern="1200" dirty="0"/>
        </a:p>
      </dsp:txBody>
      <dsp:txXfrm>
        <a:off x="3645326" y="2002350"/>
        <a:ext cx="1862514" cy="450598"/>
      </dsp:txXfrm>
    </dsp:sp>
    <dsp:sp modelId="{70898190-FABD-46B1-A6B5-9BCB9BBAC8F1}">
      <dsp:nvSpPr>
        <dsp:cNvPr id="0" name=""/>
        <dsp:cNvSpPr/>
      </dsp:nvSpPr>
      <dsp:spPr>
        <a:xfrm>
          <a:off x="3446336" y="592536"/>
          <a:ext cx="198989" cy="2198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8361"/>
              </a:lnTo>
              <a:lnTo>
                <a:pt x="198989" y="21983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CF4C6-13F8-4DF1-9F5B-D994ED0BC93F}">
      <dsp:nvSpPr>
        <dsp:cNvPr id="0" name=""/>
        <dsp:cNvSpPr/>
      </dsp:nvSpPr>
      <dsp:spPr>
        <a:xfrm>
          <a:off x="3645326" y="2565598"/>
          <a:ext cx="2084597" cy="45059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奖助金网上申报</a:t>
          </a:r>
          <a:endParaRPr lang="zh-CN" altLang="en-US" sz="2000" kern="1200" dirty="0"/>
        </a:p>
      </dsp:txBody>
      <dsp:txXfrm>
        <a:off x="3645326" y="2565598"/>
        <a:ext cx="2084597" cy="450598"/>
      </dsp:txXfrm>
    </dsp:sp>
    <dsp:sp modelId="{4F69FDCD-CFB6-4045-8E05-87063BF82C49}">
      <dsp:nvSpPr>
        <dsp:cNvPr id="0" name=""/>
        <dsp:cNvSpPr/>
      </dsp:nvSpPr>
      <dsp:spPr>
        <a:xfrm>
          <a:off x="3446336" y="592536"/>
          <a:ext cx="198989" cy="2761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1609"/>
              </a:lnTo>
              <a:lnTo>
                <a:pt x="198989" y="27616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9B7C4A-BBAD-4CFC-82FD-D9373B5DBCC4}">
      <dsp:nvSpPr>
        <dsp:cNvPr id="0" name=""/>
        <dsp:cNvSpPr/>
      </dsp:nvSpPr>
      <dsp:spPr>
        <a:xfrm>
          <a:off x="3645326" y="3128846"/>
          <a:ext cx="1399695" cy="45059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微信缴费</a:t>
          </a:r>
          <a:endParaRPr lang="zh-CN" altLang="en-US" sz="2000" kern="1200" dirty="0"/>
        </a:p>
      </dsp:txBody>
      <dsp:txXfrm>
        <a:off x="3645326" y="3128846"/>
        <a:ext cx="1399695" cy="450598"/>
      </dsp:txXfrm>
    </dsp:sp>
    <dsp:sp modelId="{799D402F-55BC-4A1A-9511-6E02D633918B}">
      <dsp:nvSpPr>
        <dsp:cNvPr id="0" name=""/>
        <dsp:cNvSpPr/>
      </dsp:nvSpPr>
      <dsp:spPr>
        <a:xfrm>
          <a:off x="3446336" y="592536"/>
          <a:ext cx="198989" cy="3324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857"/>
              </a:lnTo>
              <a:lnTo>
                <a:pt x="198989" y="33248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EE1A3-99F0-4612-9A28-2BD371A3B8B5}">
      <dsp:nvSpPr>
        <dsp:cNvPr id="0" name=""/>
        <dsp:cNvSpPr/>
      </dsp:nvSpPr>
      <dsp:spPr>
        <a:xfrm>
          <a:off x="3645326" y="3692094"/>
          <a:ext cx="2684968" cy="45059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政务统一支付</a:t>
          </a:r>
          <a:endParaRPr lang="zh-CN" altLang="en-US" sz="2000" kern="1200" dirty="0"/>
        </a:p>
      </dsp:txBody>
      <dsp:txXfrm>
        <a:off x="3645326" y="3692094"/>
        <a:ext cx="2684968" cy="450598"/>
      </dsp:txXfrm>
    </dsp:sp>
    <dsp:sp modelId="{E70FEFD9-51D9-4CAD-B508-52A026633647}">
      <dsp:nvSpPr>
        <dsp:cNvPr id="0" name=""/>
        <dsp:cNvSpPr/>
      </dsp:nvSpPr>
      <dsp:spPr>
        <a:xfrm>
          <a:off x="5729579" y="126275"/>
          <a:ext cx="1363204" cy="450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财务信息</a:t>
          </a:r>
          <a:endParaRPr lang="zh-CN" altLang="en-US" sz="2000" kern="1200" dirty="0"/>
        </a:p>
      </dsp:txBody>
      <dsp:txXfrm>
        <a:off x="5729579" y="126275"/>
        <a:ext cx="1363204" cy="450598"/>
      </dsp:txXfrm>
    </dsp:sp>
    <dsp:sp modelId="{9824B46C-1D26-411A-846F-333DE86EA59C}">
      <dsp:nvSpPr>
        <dsp:cNvPr id="0" name=""/>
        <dsp:cNvSpPr/>
      </dsp:nvSpPr>
      <dsp:spPr>
        <a:xfrm>
          <a:off x="5820180" y="576873"/>
          <a:ext cx="91440" cy="9019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01944"/>
              </a:lnTo>
              <a:lnTo>
                <a:pt x="135043" y="9019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0CE94-CA41-4A33-8F79-C66AFAD38BD4}">
      <dsp:nvSpPr>
        <dsp:cNvPr id="0" name=""/>
        <dsp:cNvSpPr/>
      </dsp:nvSpPr>
      <dsp:spPr>
        <a:xfrm>
          <a:off x="5955223" y="1253519"/>
          <a:ext cx="1882693" cy="45059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网上信息查询</a:t>
          </a:r>
          <a:endParaRPr lang="zh-CN" altLang="en-US" sz="2000" kern="1200" dirty="0"/>
        </a:p>
      </dsp:txBody>
      <dsp:txXfrm>
        <a:off x="5955223" y="1253519"/>
        <a:ext cx="1882693" cy="450598"/>
      </dsp:txXfrm>
    </dsp:sp>
    <dsp:sp modelId="{E123CDCD-09D8-4D38-8BBB-914FEF43EBDE}">
      <dsp:nvSpPr>
        <dsp:cNvPr id="0" name=""/>
        <dsp:cNvSpPr/>
      </dsp:nvSpPr>
      <dsp:spPr>
        <a:xfrm>
          <a:off x="5820180" y="576873"/>
          <a:ext cx="91440" cy="14651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65192"/>
              </a:lnTo>
              <a:lnTo>
                <a:pt x="135043" y="14651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2D6791-0CDD-4D06-BDEE-29315AADACB7}">
      <dsp:nvSpPr>
        <dsp:cNvPr id="0" name=""/>
        <dsp:cNvSpPr/>
      </dsp:nvSpPr>
      <dsp:spPr>
        <a:xfrm>
          <a:off x="5955223" y="1816767"/>
          <a:ext cx="1688662" cy="45059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微信公众号</a:t>
          </a:r>
          <a:endParaRPr lang="zh-CN" altLang="en-US" sz="2000" kern="1200" dirty="0"/>
        </a:p>
      </dsp:txBody>
      <dsp:txXfrm>
        <a:off x="5955223" y="1816767"/>
        <a:ext cx="1688662" cy="450598"/>
      </dsp:txXfrm>
    </dsp:sp>
    <dsp:sp modelId="{76DC63C8-5ED2-4D49-98A8-39FCEB2DCE2B}">
      <dsp:nvSpPr>
        <dsp:cNvPr id="0" name=""/>
        <dsp:cNvSpPr/>
      </dsp:nvSpPr>
      <dsp:spPr>
        <a:xfrm>
          <a:off x="5820180" y="576873"/>
          <a:ext cx="91440" cy="20284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8440"/>
              </a:lnTo>
              <a:lnTo>
                <a:pt x="135043" y="20284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9254A-F061-4DA9-AEB0-CAC721728577}">
      <dsp:nvSpPr>
        <dsp:cNvPr id="0" name=""/>
        <dsp:cNvSpPr/>
      </dsp:nvSpPr>
      <dsp:spPr>
        <a:xfrm>
          <a:off x="5955223" y="2380015"/>
          <a:ext cx="1399695" cy="45059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单点登录</a:t>
          </a:r>
          <a:endParaRPr lang="zh-CN" altLang="en-US" sz="2000" kern="1200" dirty="0"/>
        </a:p>
      </dsp:txBody>
      <dsp:txXfrm>
        <a:off x="5955223" y="2380015"/>
        <a:ext cx="1399695" cy="450598"/>
      </dsp:txXfrm>
    </dsp:sp>
    <dsp:sp modelId="{4C496976-0289-47A1-8372-8E172E1210C0}">
      <dsp:nvSpPr>
        <dsp:cNvPr id="0" name=""/>
        <dsp:cNvSpPr/>
      </dsp:nvSpPr>
      <dsp:spPr>
        <a:xfrm>
          <a:off x="7696571" y="94940"/>
          <a:ext cx="1363204" cy="450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短信平台</a:t>
          </a:r>
          <a:endParaRPr lang="zh-CN" altLang="en-US" sz="2000" kern="1200" dirty="0"/>
        </a:p>
      </dsp:txBody>
      <dsp:txXfrm>
        <a:off x="7696571" y="94940"/>
        <a:ext cx="1363204" cy="450598"/>
      </dsp:txXfrm>
    </dsp:sp>
    <dsp:sp modelId="{771267CC-7C9C-4B6B-B853-DCF5E9E7BD6C}">
      <dsp:nvSpPr>
        <dsp:cNvPr id="0" name=""/>
        <dsp:cNvSpPr/>
      </dsp:nvSpPr>
      <dsp:spPr>
        <a:xfrm>
          <a:off x="7832892" y="545539"/>
          <a:ext cx="230324" cy="933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3279"/>
              </a:lnTo>
              <a:lnTo>
                <a:pt x="230324" y="9332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44B6F-8E9F-461D-ACEF-8A221D4489BE}">
      <dsp:nvSpPr>
        <dsp:cNvPr id="0" name=""/>
        <dsp:cNvSpPr/>
      </dsp:nvSpPr>
      <dsp:spPr>
        <a:xfrm>
          <a:off x="8063216" y="1253519"/>
          <a:ext cx="1861360" cy="45059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经费收支信息</a:t>
          </a:r>
          <a:endParaRPr lang="zh-CN" altLang="en-US" sz="2000" kern="1200" dirty="0"/>
        </a:p>
      </dsp:txBody>
      <dsp:txXfrm>
        <a:off x="8063216" y="1253519"/>
        <a:ext cx="1861360" cy="450598"/>
      </dsp:txXfrm>
    </dsp:sp>
    <dsp:sp modelId="{7E766A53-6E14-48C4-84B2-A46C15A76FC8}">
      <dsp:nvSpPr>
        <dsp:cNvPr id="0" name=""/>
        <dsp:cNvSpPr/>
      </dsp:nvSpPr>
      <dsp:spPr>
        <a:xfrm>
          <a:off x="7832892" y="545539"/>
          <a:ext cx="230324" cy="1496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6527"/>
              </a:lnTo>
              <a:lnTo>
                <a:pt x="230324" y="14965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1E6971-96C5-4DB2-A4F0-346476DD38C7}">
      <dsp:nvSpPr>
        <dsp:cNvPr id="0" name=""/>
        <dsp:cNvSpPr/>
      </dsp:nvSpPr>
      <dsp:spPr>
        <a:xfrm>
          <a:off x="8063216" y="1816767"/>
          <a:ext cx="1720874" cy="45059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暂借款催收</a:t>
          </a:r>
          <a:endParaRPr lang="zh-CN" altLang="en-US" sz="2000" kern="1200" dirty="0"/>
        </a:p>
      </dsp:txBody>
      <dsp:txXfrm>
        <a:off x="8063216" y="1816767"/>
        <a:ext cx="1720874" cy="450598"/>
      </dsp:txXfrm>
    </dsp:sp>
    <dsp:sp modelId="{174EE31A-0819-46C4-BF7B-57E212A4D125}">
      <dsp:nvSpPr>
        <dsp:cNvPr id="0" name=""/>
        <dsp:cNvSpPr/>
      </dsp:nvSpPr>
      <dsp:spPr>
        <a:xfrm>
          <a:off x="7832892" y="545539"/>
          <a:ext cx="230324" cy="2059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9775"/>
              </a:lnTo>
              <a:lnTo>
                <a:pt x="230324" y="20597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247B7-E93D-48DA-9D05-3AC618DE5F15}">
      <dsp:nvSpPr>
        <dsp:cNvPr id="0" name=""/>
        <dsp:cNvSpPr/>
      </dsp:nvSpPr>
      <dsp:spPr>
        <a:xfrm>
          <a:off x="8063216" y="2380015"/>
          <a:ext cx="1803871" cy="45059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报销进度预警</a:t>
          </a:r>
          <a:endParaRPr lang="en-US" altLang="zh-CN" sz="2000" kern="1200" dirty="0" smtClean="0"/>
        </a:p>
      </dsp:txBody>
      <dsp:txXfrm>
        <a:off x="8063216" y="2380015"/>
        <a:ext cx="1803871" cy="450598"/>
      </dsp:txXfrm>
    </dsp:sp>
    <dsp:sp modelId="{34BBF129-502F-405F-90FA-2B05109AC68C}">
      <dsp:nvSpPr>
        <dsp:cNvPr id="0" name=""/>
        <dsp:cNvSpPr/>
      </dsp:nvSpPr>
      <dsp:spPr>
        <a:xfrm>
          <a:off x="7832892" y="545539"/>
          <a:ext cx="230324" cy="2623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3023"/>
              </a:lnTo>
              <a:lnTo>
                <a:pt x="230324" y="26230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A4BD5F-5B2B-405A-A32B-16379FBC4B1F}">
      <dsp:nvSpPr>
        <dsp:cNvPr id="0" name=""/>
        <dsp:cNvSpPr/>
      </dsp:nvSpPr>
      <dsp:spPr>
        <a:xfrm>
          <a:off x="8063216" y="2943263"/>
          <a:ext cx="1399695" cy="45059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学费催缴</a:t>
          </a:r>
          <a:endParaRPr lang="en-US" altLang="zh-CN" sz="2000" kern="1200" dirty="0" smtClean="0"/>
        </a:p>
      </dsp:txBody>
      <dsp:txXfrm>
        <a:off x="8063216" y="2943263"/>
        <a:ext cx="1399695" cy="450598"/>
      </dsp:txXfrm>
    </dsp:sp>
    <dsp:sp modelId="{CB12435F-4E7B-45BA-B5B4-B8B2F3CAD524}">
      <dsp:nvSpPr>
        <dsp:cNvPr id="0" name=""/>
        <dsp:cNvSpPr/>
      </dsp:nvSpPr>
      <dsp:spPr>
        <a:xfrm>
          <a:off x="7832892" y="545539"/>
          <a:ext cx="230324" cy="3186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6271"/>
              </a:lnTo>
              <a:lnTo>
                <a:pt x="230324" y="31862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7B475-0BC4-4B08-9021-69CA80EF5287}">
      <dsp:nvSpPr>
        <dsp:cNvPr id="0" name=""/>
        <dsp:cNvSpPr/>
      </dsp:nvSpPr>
      <dsp:spPr>
        <a:xfrm>
          <a:off x="8063216" y="3506511"/>
          <a:ext cx="1997405" cy="45059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工资信息推送</a:t>
          </a:r>
          <a:endParaRPr lang="en-US" altLang="zh-CN" sz="2000" kern="1200" dirty="0" smtClean="0"/>
        </a:p>
      </dsp:txBody>
      <dsp:txXfrm>
        <a:off x="8063216" y="3506511"/>
        <a:ext cx="1997405" cy="450598"/>
      </dsp:txXfrm>
    </dsp:sp>
    <dsp:sp modelId="{4734B258-C6E5-419D-AF9A-0EA2C6AB8B52}">
      <dsp:nvSpPr>
        <dsp:cNvPr id="0" name=""/>
        <dsp:cNvSpPr/>
      </dsp:nvSpPr>
      <dsp:spPr>
        <a:xfrm>
          <a:off x="7832892" y="545539"/>
          <a:ext cx="230324" cy="3749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9519"/>
              </a:lnTo>
              <a:lnTo>
                <a:pt x="230324" y="37495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7AA7D3-3342-4B56-89E9-41B4B1C41629}">
      <dsp:nvSpPr>
        <dsp:cNvPr id="0" name=""/>
        <dsp:cNvSpPr/>
      </dsp:nvSpPr>
      <dsp:spPr>
        <a:xfrm>
          <a:off x="8063216" y="4069759"/>
          <a:ext cx="2335325" cy="45059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奖助金信息推送</a:t>
          </a:r>
          <a:endParaRPr lang="en-US" altLang="zh-CN" sz="2000" kern="1200" dirty="0" smtClean="0"/>
        </a:p>
      </dsp:txBody>
      <dsp:txXfrm>
        <a:off x="8063216" y="4069759"/>
        <a:ext cx="2335325" cy="450598"/>
      </dsp:txXfrm>
    </dsp:sp>
    <dsp:sp modelId="{EB497664-7CCE-4D12-B8EB-25EB4237EE3F}">
      <dsp:nvSpPr>
        <dsp:cNvPr id="0" name=""/>
        <dsp:cNvSpPr/>
      </dsp:nvSpPr>
      <dsp:spPr>
        <a:xfrm>
          <a:off x="9877235" y="126279"/>
          <a:ext cx="1363204" cy="450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报销服务</a:t>
          </a:r>
          <a:endParaRPr lang="zh-CN" altLang="en-US" sz="2000" kern="1200" dirty="0"/>
        </a:p>
      </dsp:txBody>
      <dsp:txXfrm>
        <a:off x="9877235" y="126279"/>
        <a:ext cx="1363204" cy="450598"/>
      </dsp:txXfrm>
    </dsp:sp>
    <dsp:sp modelId="{A618A0BA-7EF8-49C9-9BE0-F6D9E1018E8D}">
      <dsp:nvSpPr>
        <dsp:cNvPr id="0" name=""/>
        <dsp:cNvSpPr/>
      </dsp:nvSpPr>
      <dsp:spPr>
        <a:xfrm>
          <a:off x="10013555" y="576878"/>
          <a:ext cx="136320" cy="901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940"/>
              </a:lnTo>
              <a:lnTo>
                <a:pt x="136320" y="9019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888B6-AC44-46E6-8935-0B1A2B3E31F7}">
      <dsp:nvSpPr>
        <dsp:cNvPr id="0" name=""/>
        <dsp:cNvSpPr/>
      </dsp:nvSpPr>
      <dsp:spPr>
        <a:xfrm>
          <a:off x="10149876" y="1253519"/>
          <a:ext cx="1399695" cy="45059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排队叫号</a:t>
          </a:r>
          <a:endParaRPr lang="zh-CN" altLang="en-US" sz="2000" kern="1200" dirty="0"/>
        </a:p>
      </dsp:txBody>
      <dsp:txXfrm>
        <a:off x="10149876" y="1253519"/>
        <a:ext cx="1399695" cy="450598"/>
      </dsp:txXfrm>
    </dsp:sp>
    <dsp:sp modelId="{689D498A-C1A6-469C-A9BC-F4CF4CEBC999}">
      <dsp:nvSpPr>
        <dsp:cNvPr id="0" name=""/>
        <dsp:cNvSpPr/>
      </dsp:nvSpPr>
      <dsp:spPr>
        <a:xfrm>
          <a:off x="10013555" y="576878"/>
          <a:ext cx="136320" cy="1465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5188"/>
              </a:lnTo>
              <a:lnTo>
                <a:pt x="136320" y="14651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55DD3C-8B3E-4A05-8A11-16DDC391F088}">
      <dsp:nvSpPr>
        <dsp:cNvPr id="0" name=""/>
        <dsp:cNvSpPr/>
      </dsp:nvSpPr>
      <dsp:spPr>
        <a:xfrm>
          <a:off x="10149876" y="1816767"/>
          <a:ext cx="1399695" cy="45059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网上预约</a:t>
          </a:r>
          <a:endParaRPr lang="zh-CN" altLang="en-US" sz="2000" kern="1200" dirty="0"/>
        </a:p>
      </dsp:txBody>
      <dsp:txXfrm>
        <a:off x="10149876" y="1816767"/>
        <a:ext cx="1399695" cy="450598"/>
      </dsp:txXfrm>
    </dsp:sp>
    <dsp:sp modelId="{0EAAA51C-C607-45A7-B23F-AF8DD6BF243B}">
      <dsp:nvSpPr>
        <dsp:cNvPr id="0" name=""/>
        <dsp:cNvSpPr/>
      </dsp:nvSpPr>
      <dsp:spPr>
        <a:xfrm>
          <a:off x="10013555" y="576878"/>
          <a:ext cx="136320" cy="2028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8436"/>
              </a:lnTo>
              <a:lnTo>
                <a:pt x="136320" y="20284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BF50E-39D7-4817-B881-471E5E26E9C3}">
      <dsp:nvSpPr>
        <dsp:cNvPr id="0" name=""/>
        <dsp:cNvSpPr/>
      </dsp:nvSpPr>
      <dsp:spPr>
        <a:xfrm>
          <a:off x="10149876" y="2380015"/>
          <a:ext cx="1399695" cy="45059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智能投递</a:t>
          </a:r>
          <a:endParaRPr lang="zh-CN" altLang="en-US" sz="2000" kern="1200" dirty="0"/>
        </a:p>
      </dsp:txBody>
      <dsp:txXfrm>
        <a:off x="10149876" y="2380015"/>
        <a:ext cx="1399695" cy="45059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A39646-85D8-42CC-AFC3-A5406BB5A4DB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窗口排队报销</a:t>
          </a:r>
          <a:endParaRPr lang="zh-CN" altLang="en-US" sz="3200" kern="1200" dirty="0"/>
        </a:p>
      </dsp:txBody>
      <dsp:txXfrm rot="16200000">
        <a:off x="1015999" y="-1015999"/>
        <a:ext cx="2032000" cy="4064000"/>
      </dsp:txXfrm>
    </dsp:sp>
    <dsp:sp modelId="{8A6A5A6B-7A73-4DB8-9C0A-9C4C6CF2AE53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网上取号报销</a:t>
          </a:r>
          <a:endParaRPr lang="zh-CN" altLang="en-US" sz="3200" kern="1200" dirty="0"/>
        </a:p>
      </dsp:txBody>
      <dsp:txXfrm>
        <a:off x="4064000" y="0"/>
        <a:ext cx="4064000" cy="2032000"/>
      </dsp:txXfrm>
    </dsp:sp>
    <dsp:sp modelId="{AE02020A-1F1D-454E-86FF-DDC018FCFA48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窗口预审，无等候报销</a:t>
          </a:r>
          <a:endParaRPr lang="zh-CN" altLang="en-US" sz="3200" kern="1200" dirty="0"/>
        </a:p>
      </dsp:txBody>
      <dsp:txXfrm rot="10800000">
        <a:off x="0" y="3386666"/>
        <a:ext cx="4064000" cy="2032000"/>
      </dsp:txXfrm>
    </dsp:sp>
    <dsp:sp modelId="{A49F9328-C1AC-4495-BE12-55FC18A9A66D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网上预约、投递报销</a:t>
          </a:r>
          <a:endParaRPr lang="zh-CN" altLang="en-US" sz="3200" kern="1200" dirty="0"/>
        </a:p>
      </dsp:txBody>
      <dsp:txXfrm rot="5400000">
        <a:off x="5079999" y="2370666"/>
        <a:ext cx="2032000" cy="4064000"/>
      </dsp:txXfrm>
    </dsp:sp>
    <dsp:sp modelId="{067E0692-534E-4949-B3BA-964D071BA3CC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解决报销难</a:t>
          </a:r>
          <a:endParaRPr lang="zh-CN" altLang="en-US" sz="3200" kern="1200" dirty="0"/>
        </a:p>
      </dsp:txBody>
      <dsp:txXfrm>
        <a:off x="2844799" y="2032000"/>
        <a:ext cx="2438400" cy="135466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DD7BCF-6517-455D-B233-100C8D384D7A}">
      <dsp:nvSpPr>
        <dsp:cNvPr id="0" name=""/>
        <dsp:cNvSpPr/>
      </dsp:nvSpPr>
      <dsp:spPr>
        <a:xfrm>
          <a:off x="2349205" y="2871472"/>
          <a:ext cx="2166846" cy="2166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kern="1200" dirty="0" smtClean="0"/>
            <a:t>资产入库、对账</a:t>
          </a:r>
          <a:endParaRPr lang="zh-CN" altLang="en-US" sz="2900" kern="1200" dirty="0"/>
        </a:p>
      </dsp:txBody>
      <dsp:txXfrm>
        <a:off x="2349205" y="2871472"/>
        <a:ext cx="2166846" cy="2166846"/>
      </dsp:txXfrm>
    </dsp:sp>
    <dsp:sp modelId="{689AAE91-7F43-4A5A-BE4A-1AF24A7804B2}">
      <dsp:nvSpPr>
        <dsp:cNvPr id="0" name=""/>
        <dsp:cNvSpPr/>
      </dsp:nvSpPr>
      <dsp:spPr>
        <a:xfrm rot="12900000">
          <a:off x="873486" y="2465577"/>
          <a:ext cx="1746305" cy="61755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04535-6D4D-42C6-B446-F517CFD6E7E7}">
      <dsp:nvSpPr>
        <dsp:cNvPr id="0" name=""/>
        <dsp:cNvSpPr/>
      </dsp:nvSpPr>
      <dsp:spPr>
        <a:xfrm>
          <a:off x="2142" y="1450131"/>
          <a:ext cx="2058504" cy="1646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/>
            <a:t>财务系统</a:t>
          </a:r>
          <a:endParaRPr lang="zh-CN" altLang="en-US" sz="3500" kern="1200" dirty="0"/>
        </a:p>
      </dsp:txBody>
      <dsp:txXfrm>
        <a:off x="2142" y="1450131"/>
        <a:ext cx="2058504" cy="1646803"/>
      </dsp:txXfrm>
    </dsp:sp>
    <dsp:sp modelId="{A53DC8C0-1EF0-4726-B511-DB013A94A757}">
      <dsp:nvSpPr>
        <dsp:cNvPr id="0" name=""/>
        <dsp:cNvSpPr/>
      </dsp:nvSpPr>
      <dsp:spPr>
        <a:xfrm rot="16200000">
          <a:off x="2559475" y="1587906"/>
          <a:ext cx="1746305" cy="61755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B96A6B-6DD8-4F48-A082-C717584B9AB3}">
      <dsp:nvSpPr>
        <dsp:cNvPr id="0" name=""/>
        <dsp:cNvSpPr/>
      </dsp:nvSpPr>
      <dsp:spPr>
        <a:xfrm>
          <a:off x="2403376" y="200128"/>
          <a:ext cx="2058504" cy="1646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/>
            <a:t>中间库（接口）</a:t>
          </a:r>
          <a:endParaRPr lang="zh-CN" altLang="en-US" sz="3500" kern="1200" dirty="0"/>
        </a:p>
      </dsp:txBody>
      <dsp:txXfrm>
        <a:off x="2403376" y="200128"/>
        <a:ext cx="2058504" cy="1646803"/>
      </dsp:txXfrm>
    </dsp:sp>
    <dsp:sp modelId="{1B4C5D4E-95AA-426A-B153-387C5AB03D32}">
      <dsp:nvSpPr>
        <dsp:cNvPr id="0" name=""/>
        <dsp:cNvSpPr/>
      </dsp:nvSpPr>
      <dsp:spPr>
        <a:xfrm rot="19500000">
          <a:off x="4245465" y="2465577"/>
          <a:ext cx="1746305" cy="61755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7F55D-52A8-45B3-9761-65235CC877DD}">
      <dsp:nvSpPr>
        <dsp:cNvPr id="0" name=""/>
        <dsp:cNvSpPr/>
      </dsp:nvSpPr>
      <dsp:spPr>
        <a:xfrm>
          <a:off x="4804610" y="1450131"/>
          <a:ext cx="2058504" cy="1646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/>
            <a:t>资产系统</a:t>
          </a:r>
          <a:endParaRPr lang="zh-CN" altLang="en-US" sz="3500" kern="1200" dirty="0"/>
        </a:p>
      </dsp:txBody>
      <dsp:txXfrm>
        <a:off x="4804610" y="1450131"/>
        <a:ext cx="2058504" cy="164680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DD7BCF-6517-455D-B233-100C8D384D7A}">
      <dsp:nvSpPr>
        <dsp:cNvPr id="0" name=""/>
        <dsp:cNvSpPr/>
      </dsp:nvSpPr>
      <dsp:spPr>
        <a:xfrm>
          <a:off x="2349205" y="2871472"/>
          <a:ext cx="2166846" cy="2166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科研项目立项、结题、预算调整</a:t>
          </a:r>
          <a:endParaRPr lang="zh-CN" altLang="en-US" sz="2300" kern="1200" dirty="0"/>
        </a:p>
      </dsp:txBody>
      <dsp:txXfrm>
        <a:off x="2349205" y="2871472"/>
        <a:ext cx="2166846" cy="2166846"/>
      </dsp:txXfrm>
    </dsp:sp>
    <dsp:sp modelId="{689AAE91-7F43-4A5A-BE4A-1AF24A7804B2}">
      <dsp:nvSpPr>
        <dsp:cNvPr id="0" name=""/>
        <dsp:cNvSpPr/>
      </dsp:nvSpPr>
      <dsp:spPr>
        <a:xfrm rot="12900000">
          <a:off x="873486" y="2465577"/>
          <a:ext cx="1746305" cy="61755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04535-6D4D-42C6-B446-F517CFD6E7E7}">
      <dsp:nvSpPr>
        <dsp:cNvPr id="0" name=""/>
        <dsp:cNvSpPr/>
      </dsp:nvSpPr>
      <dsp:spPr>
        <a:xfrm>
          <a:off x="2142" y="1450131"/>
          <a:ext cx="2058504" cy="1646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/>
            <a:t>财务系统</a:t>
          </a:r>
          <a:endParaRPr lang="zh-CN" altLang="en-US" sz="3500" kern="1200" dirty="0"/>
        </a:p>
      </dsp:txBody>
      <dsp:txXfrm>
        <a:off x="2142" y="1450131"/>
        <a:ext cx="2058504" cy="1646803"/>
      </dsp:txXfrm>
    </dsp:sp>
    <dsp:sp modelId="{A53DC8C0-1EF0-4726-B511-DB013A94A757}">
      <dsp:nvSpPr>
        <dsp:cNvPr id="0" name=""/>
        <dsp:cNvSpPr/>
      </dsp:nvSpPr>
      <dsp:spPr>
        <a:xfrm rot="16200000">
          <a:off x="2559475" y="1587906"/>
          <a:ext cx="1746305" cy="61755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B96A6B-6DD8-4F48-A082-C717584B9AB3}">
      <dsp:nvSpPr>
        <dsp:cNvPr id="0" name=""/>
        <dsp:cNvSpPr/>
      </dsp:nvSpPr>
      <dsp:spPr>
        <a:xfrm>
          <a:off x="2403376" y="200128"/>
          <a:ext cx="2058504" cy="1646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/>
            <a:t>中间库（接口）</a:t>
          </a:r>
          <a:endParaRPr lang="zh-CN" altLang="en-US" sz="3500" kern="1200" dirty="0"/>
        </a:p>
      </dsp:txBody>
      <dsp:txXfrm>
        <a:off x="2403376" y="200128"/>
        <a:ext cx="2058504" cy="1646803"/>
      </dsp:txXfrm>
    </dsp:sp>
    <dsp:sp modelId="{1B4C5D4E-95AA-426A-B153-387C5AB03D32}">
      <dsp:nvSpPr>
        <dsp:cNvPr id="0" name=""/>
        <dsp:cNvSpPr/>
      </dsp:nvSpPr>
      <dsp:spPr>
        <a:xfrm rot="19500000">
          <a:off x="4245465" y="2465577"/>
          <a:ext cx="1746305" cy="61755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7F55D-52A8-45B3-9761-65235CC877DD}">
      <dsp:nvSpPr>
        <dsp:cNvPr id="0" name=""/>
        <dsp:cNvSpPr/>
      </dsp:nvSpPr>
      <dsp:spPr>
        <a:xfrm>
          <a:off x="4804610" y="1450131"/>
          <a:ext cx="2058504" cy="1646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/>
            <a:t>科研系统</a:t>
          </a:r>
          <a:endParaRPr lang="zh-CN" altLang="en-US" sz="3500" kern="1200" dirty="0"/>
        </a:p>
      </dsp:txBody>
      <dsp:txXfrm>
        <a:off x="4804610" y="1450131"/>
        <a:ext cx="2058504" cy="1646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/>
            </a:lvl1pPr>
          </a:lstStyle>
          <a:p>
            <a:pPr>
              <a:defRPr/>
            </a:pPr>
            <a:fld id="{81EAA5EB-564C-44EE-A1FE-FCF665189C2F}" type="datetimeFigureOut">
              <a:rPr lang="zh-CN" altLang="en-US"/>
              <a:pPr>
                <a:defRPr/>
              </a:pPr>
              <a:t>2019-07-08</a:t>
            </a:fld>
            <a:endParaRPr lang="zh-CN" altLang="en-US"/>
          </a:p>
        </p:txBody>
      </p:sp>
      <p:sp>
        <p:nvSpPr>
          <p:cNvPr id="20484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C601C87-5270-453C-8655-514BA44D1D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215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F5C62E-829E-434F-B1E7-366772679245}" type="slidenum">
              <a:rPr lang="zh-CN" altLang="en-US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4579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4579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4579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4579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4579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4579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4579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4579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662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66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918B7D-F890-43C6-9690-497A8AEF5706}" type="slidenum">
              <a:rPr lang="zh-CN" altLang="en-US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4579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253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25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DBC98E-6023-4863-AB35-3A90A7DC238D}" type="slidenum">
              <a:rPr lang="zh-CN" altLang="en-US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4579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4579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4579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765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2765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F03F94-5812-4512-833B-74EFF949ECDC}" type="slidenum">
              <a:rPr lang="zh-CN" altLang="en-US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35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7F7A52-4CC5-45FD-9217-3FE8994EF1D0}" type="slidenum">
              <a:rPr lang="zh-CN" altLang="en-US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4579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4579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4579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4579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560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56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17599B-703D-4009-9A55-964C0B9A648C}" type="slidenum">
              <a:rPr lang="zh-CN" altLang="en-US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4579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61D81-A872-45E2-9A1A-FC306AE34B6B}" type="datetimeFigureOut">
              <a:rPr lang="zh-CN" altLang="en-US"/>
              <a:pPr>
                <a:defRPr/>
              </a:pPr>
              <a:t>2019-07-08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475E7-DE85-4AE9-A5D6-5435602D9D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82120-DF2F-40CA-BA1C-6556D60D2684}" type="datetimeFigureOut">
              <a:rPr lang="zh-CN" altLang="en-US"/>
              <a:pPr>
                <a:defRPr/>
              </a:pPr>
              <a:t>2019-07-08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4034B-6369-4D81-B43D-CFD7EA9EC0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75EB-CD0A-413D-A329-04696B6C6FBF}" type="datetimeFigureOut">
              <a:rPr lang="zh-CN" altLang="en-US"/>
              <a:pPr>
                <a:defRPr/>
              </a:pPr>
              <a:t>2019-07-08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197FD-788C-4116-9215-29BDD8077B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AEE60-5F80-4A0E-B0E8-5A352BC9E7C6}" type="datetimeFigureOut">
              <a:rPr lang="zh-CN" altLang="en-US"/>
              <a:pPr>
                <a:defRPr/>
              </a:pPr>
              <a:t>2019-07-08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C27D0-CDEF-4E49-9EE1-55425C7544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E4C5D-1D16-4C1F-9D2C-9CA4434619EC}" type="datetimeFigureOut">
              <a:rPr lang="zh-CN" altLang="en-US"/>
              <a:pPr>
                <a:defRPr/>
              </a:pPr>
              <a:t>2019-07-08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A4DD8-F737-4842-8757-FD59587110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56309-6CD1-439F-943A-262D3B0CA4B7}" type="datetimeFigureOut">
              <a:rPr lang="zh-CN" altLang="en-US"/>
              <a:pPr>
                <a:defRPr/>
              </a:pPr>
              <a:t>2019-07-08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BF820-913E-44A3-9A93-2F4F275E55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38B4F-CE38-4BC1-B1C6-BF12CD840F24}" type="datetimeFigureOut">
              <a:rPr lang="zh-CN" altLang="en-US"/>
              <a:pPr>
                <a:defRPr/>
              </a:pPr>
              <a:t>2019-07-08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660F7-0FAE-4A13-AF7D-0F4865D6F2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547D0-4E12-411C-B80A-3B0B493656F4}" type="datetimeFigureOut">
              <a:rPr lang="zh-CN" altLang="en-US"/>
              <a:pPr>
                <a:defRPr/>
              </a:pPr>
              <a:t>2019-07-08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6DBE8-2193-4F3F-84DC-AA8F7ACD22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576DA-6C12-406F-91BD-20643CA16274}" type="datetimeFigureOut">
              <a:rPr lang="zh-CN" altLang="en-US"/>
              <a:pPr>
                <a:defRPr/>
              </a:pPr>
              <a:t>2019-07-08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8F0DC-CF13-421B-8E11-D532974ABD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F5310-C31B-4428-BF5A-40028961BE51}" type="datetimeFigureOut">
              <a:rPr lang="zh-CN" altLang="en-US"/>
              <a:pPr>
                <a:defRPr/>
              </a:pPr>
              <a:t>2019-07-08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F08A7-3AC3-4E29-BEC0-AEF11A6A53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1099B-B879-405C-8C47-F3EBD2D0BA2C}" type="datetimeFigureOut">
              <a:rPr lang="zh-CN" altLang="en-US"/>
              <a:pPr>
                <a:defRPr/>
              </a:pPr>
              <a:t>2019-07-08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D4A80-05D9-4F16-AF4F-16614E77F5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1FE16-C510-48FA-BBDE-57F2B5BC0923}" type="datetimeFigureOut">
              <a:rPr lang="zh-CN" altLang="en-US"/>
              <a:pPr>
                <a:defRPr/>
              </a:pPr>
              <a:t>2019-07-08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22F7A-7054-4015-80D3-9035A9E404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D5CA36A-D20D-41DA-A6B1-5598227C9436}" type="datetimeFigureOut">
              <a:rPr lang="zh-CN" altLang="en-US"/>
              <a:pPr>
                <a:defRPr/>
              </a:pPr>
              <a:t>2019-07-08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B3E5A0C-F6D2-4017-A099-7ACDF5C611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med">
    <p:wip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mp.weixin.qq.com/mp/video?t=pages/video_detail_new&amp;scene=1&amp;vid=wxv_817917920973078528&amp;__biz=MzU3ODg2MDMyMA==&amp;mid=100000093&amp;idx=1&amp;sn=e3fdf5842af1cc8b71316931af4d5d1f&amp;vidsn=c688dd3129c730da9499914d7a80889a&amp;uin=MTk1MDEwNzMyMg==&amp;key=934cca182998c28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dreamtale - the dawn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13" y="-12938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文本框 6"/>
          <p:cNvSpPr txBox="1">
            <a:spLocks noChangeArrowheads="1"/>
          </p:cNvSpPr>
          <p:nvPr/>
        </p:nvSpPr>
        <p:spPr bwMode="auto">
          <a:xfrm>
            <a:off x="1576841" y="1992087"/>
            <a:ext cx="9004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4800" b="1" dirty="0" smtClean="0">
                <a:solidFill>
                  <a:srgbClr val="0170C1"/>
                </a:solidFill>
              </a:rPr>
              <a:t>高校财务信息化建设实践与展望</a:t>
            </a:r>
            <a:endParaRPr lang="zh-CN" altLang="en-US" sz="4800" b="1" dirty="0">
              <a:solidFill>
                <a:srgbClr val="0170C1"/>
              </a:solidFill>
            </a:endParaRPr>
          </a:p>
        </p:txBody>
      </p:sp>
      <p:grpSp>
        <p:nvGrpSpPr>
          <p:cNvPr id="2" name="组合 90"/>
          <p:cNvGrpSpPr>
            <a:grpSpLocks/>
          </p:cNvGrpSpPr>
          <p:nvPr/>
        </p:nvGrpSpPr>
        <p:grpSpPr bwMode="auto">
          <a:xfrm flipH="1">
            <a:off x="0" y="5729288"/>
            <a:ext cx="12203113" cy="107950"/>
            <a:chOff x="0" y="5588000"/>
            <a:chExt cx="12202605" cy="107950"/>
          </a:xfrm>
        </p:grpSpPr>
        <p:sp>
          <p:nvSpPr>
            <p:cNvPr id="92" name="矩形 91"/>
            <p:cNvSpPr/>
            <p:nvPr/>
          </p:nvSpPr>
          <p:spPr>
            <a:xfrm>
              <a:off x="0" y="5588000"/>
              <a:ext cx="6605313" cy="107950"/>
            </a:xfrm>
            <a:prstGeom prst="rect">
              <a:avLst/>
            </a:pr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93" name="矩形 92"/>
            <p:cNvSpPr/>
            <p:nvPr/>
          </p:nvSpPr>
          <p:spPr>
            <a:xfrm>
              <a:off x="6740244" y="5588000"/>
              <a:ext cx="2616091" cy="107950"/>
            </a:xfrm>
            <a:prstGeom prst="rect">
              <a:avLst/>
            </a:pr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94" name="矩形 93"/>
            <p:cNvSpPr/>
            <p:nvPr/>
          </p:nvSpPr>
          <p:spPr>
            <a:xfrm>
              <a:off x="9497618" y="5588000"/>
              <a:ext cx="2704987" cy="107950"/>
            </a:xfrm>
            <a:prstGeom prst="rect">
              <a:avLst/>
            </a:pr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</p:grp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3464152" y="3740377"/>
            <a:ext cx="518477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4000" b="1" dirty="0" smtClean="0">
                <a:solidFill>
                  <a:schemeClr val="accent1"/>
                </a:solidFill>
              </a:rPr>
              <a:t>陈国旗</a:t>
            </a:r>
            <a:endParaRPr lang="zh-CN" altLang="en-US" sz="4000" b="1" dirty="0">
              <a:solidFill>
                <a:schemeClr val="accent1"/>
              </a:solidFill>
            </a:endParaRPr>
          </a:p>
        </p:txBody>
      </p:sp>
      <p:pic>
        <p:nvPicPr>
          <p:cNvPr id="3081" name="图片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191" y="0"/>
            <a:ext cx="2800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389257" y="6110514"/>
            <a:ext cx="352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精思国计  细量民生</a:t>
            </a:r>
            <a:endParaRPr lang="zh-CN" altLang="en-US" sz="2400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内容占位符 2"/>
          <p:cNvSpPr txBox="1">
            <a:spLocks noChangeArrowheads="1"/>
          </p:cNvSpPr>
          <p:nvPr/>
        </p:nvSpPr>
        <p:spPr bwMode="auto">
          <a:xfrm>
            <a:off x="76200" y="1058863"/>
            <a:ext cx="11139488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p"/>
            </a:pPr>
            <a:endParaRPr lang="zh-CN" altLang="zh-CN" sz="4000" b="1">
              <a:latin typeface="黑体" pitchFamily="49" charset="-122"/>
              <a:ea typeface="黑体" pitchFamily="49" charset="-122"/>
            </a:endParaRPr>
          </a:p>
          <a:p>
            <a:pPr marL="342900" indent="-342900" algn="just">
              <a:lnSpc>
                <a:spcPct val="110000"/>
              </a:lnSpc>
              <a:spcBef>
                <a:spcPct val="20000"/>
              </a:spcBef>
            </a:pPr>
            <a:endParaRPr lang="en-US" altLang="zh-CN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191" y="0"/>
            <a:ext cx="2800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9813946" y="6263305"/>
            <a:ext cx="214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精思国计  细量民生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  <p:graphicFrame>
        <p:nvGraphicFramePr>
          <p:cNvPr id="8" name="图示 7"/>
          <p:cNvGraphicFramePr/>
          <p:nvPr/>
        </p:nvGraphicFramePr>
        <p:xfrm>
          <a:off x="478971" y="943429"/>
          <a:ext cx="6865257" cy="5238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547428" y="174172"/>
            <a:ext cx="4441372" cy="612103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400" dirty="0" smtClean="0">
                <a:latin typeface="+mn-ea"/>
              </a:rPr>
              <a:t>中间库解决财务系统同资产系统代码对应问题，财务凭证信息、资产信息实时推送、读取。</a:t>
            </a:r>
            <a:endParaRPr lang="en-US" altLang="zh-CN" sz="2400" dirty="0" smtClean="0">
              <a:latin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400" dirty="0" smtClean="0">
                <a:latin typeface="+mn-ea"/>
              </a:rPr>
              <a:t>资产系统：资产入库、调拨、报废信息推送到中间库，接收中间库返回的凭证信息。</a:t>
            </a:r>
            <a:endParaRPr lang="en-US" altLang="zh-CN" sz="2400" dirty="0" smtClean="0">
              <a:latin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400" dirty="0" smtClean="0">
                <a:latin typeface="+mn-ea"/>
              </a:rPr>
              <a:t>财务系统：制单时，接收中间库的资产信息，凭证生成后返回中间库凭证的相关信息。</a:t>
            </a:r>
            <a:endParaRPr lang="en-US" altLang="zh-CN" sz="2400" dirty="0" smtClean="0">
              <a:latin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400" dirty="0" smtClean="0">
                <a:latin typeface="+mn-ea"/>
              </a:rPr>
              <a:t>对账：实现自动对账，查找不否记录</a:t>
            </a:r>
            <a:endParaRPr lang="zh-CN" altLang="en-US" sz="2400" dirty="0"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217714"/>
            <a:ext cx="423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华文行楷" pitchFamily="2" charset="-122"/>
                <a:ea typeface="华文行楷" pitchFamily="2" charset="-122"/>
              </a:rPr>
              <a:t>财务与资产对接</a:t>
            </a:r>
            <a:endParaRPr lang="zh-CN" altLang="en-US" sz="3600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内容占位符 2"/>
          <p:cNvSpPr txBox="1">
            <a:spLocks noChangeArrowheads="1"/>
          </p:cNvSpPr>
          <p:nvPr/>
        </p:nvSpPr>
        <p:spPr bwMode="auto">
          <a:xfrm>
            <a:off x="76200" y="1058863"/>
            <a:ext cx="11139488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p"/>
            </a:pPr>
            <a:endParaRPr lang="zh-CN" altLang="zh-CN" sz="4000" b="1">
              <a:latin typeface="黑体" pitchFamily="49" charset="-122"/>
              <a:ea typeface="黑体" pitchFamily="49" charset="-122"/>
            </a:endParaRPr>
          </a:p>
          <a:p>
            <a:pPr marL="342900" indent="-342900" algn="just">
              <a:lnSpc>
                <a:spcPct val="110000"/>
              </a:lnSpc>
              <a:spcBef>
                <a:spcPct val="20000"/>
              </a:spcBef>
            </a:pPr>
            <a:endParaRPr lang="en-US" altLang="zh-CN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191" y="0"/>
            <a:ext cx="2800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9813946" y="6263305"/>
            <a:ext cx="214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精思国计  细量民生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  <p:graphicFrame>
        <p:nvGraphicFramePr>
          <p:cNvPr id="8" name="图示 7"/>
          <p:cNvGraphicFramePr/>
          <p:nvPr/>
        </p:nvGraphicFramePr>
        <p:xfrm>
          <a:off x="478971" y="943429"/>
          <a:ext cx="6865257" cy="5238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503885" y="1277258"/>
            <a:ext cx="4441372" cy="45243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400" dirty="0" smtClean="0">
                <a:latin typeface="+mn-ea"/>
              </a:rPr>
              <a:t>中间库解决财务系统同科研系统代码对应问题，科研项目立项信息、预算信息、结题信息、科研项目收支明细、额度控制信息。</a:t>
            </a:r>
            <a:endParaRPr lang="en-US" altLang="zh-CN" sz="2400" dirty="0" smtClean="0">
              <a:latin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400" dirty="0" smtClean="0">
                <a:latin typeface="+mn-ea"/>
              </a:rPr>
              <a:t>实现了科研项目立项、结题、预算、决算、科研项目信息公开</a:t>
            </a:r>
            <a:endParaRPr lang="en-US" altLang="zh-CN" sz="2400" dirty="0" smtClean="0"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217714"/>
            <a:ext cx="423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华文行楷" pitchFamily="2" charset="-122"/>
                <a:ea typeface="华文行楷" pitchFamily="2" charset="-122"/>
              </a:rPr>
              <a:t>财务与科研对接</a:t>
            </a:r>
            <a:endParaRPr lang="zh-CN" altLang="en-US" sz="3600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内容占位符 2"/>
          <p:cNvSpPr txBox="1">
            <a:spLocks noChangeArrowheads="1"/>
          </p:cNvSpPr>
          <p:nvPr/>
        </p:nvSpPr>
        <p:spPr bwMode="auto">
          <a:xfrm>
            <a:off x="76200" y="1058863"/>
            <a:ext cx="11139488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p"/>
            </a:pPr>
            <a:endParaRPr lang="zh-CN" altLang="zh-CN" sz="4000" b="1">
              <a:latin typeface="黑体" pitchFamily="49" charset="-122"/>
              <a:ea typeface="黑体" pitchFamily="49" charset="-122"/>
            </a:endParaRPr>
          </a:p>
          <a:p>
            <a:pPr marL="342900" indent="-342900" algn="just">
              <a:lnSpc>
                <a:spcPct val="110000"/>
              </a:lnSpc>
              <a:spcBef>
                <a:spcPct val="20000"/>
              </a:spcBef>
            </a:pPr>
            <a:endParaRPr lang="en-US" altLang="zh-CN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191" y="0"/>
            <a:ext cx="2800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9813946" y="6263305"/>
            <a:ext cx="214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精思国计  细量民生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217714"/>
            <a:ext cx="423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华文行楷" pitchFamily="2" charset="-122"/>
                <a:ea typeface="华文行楷" pitchFamily="2" charset="-122"/>
              </a:rPr>
              <a:t>电子发票认证</a:t>
            </a:r>
            <a:endParaRPr lang="zh-CN" altLang="en-US" sz="3600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287" y="1124402"/>
            <a:ext cx="10653985" cy="465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内容占位符 2"/>
          <p:cNvSpPr txBox="1">
            <a:spLocks noChangeArrowheads="1"/>
          </p:cNvSpPr>
          <p:nvPr/>
        </p:nvSpPr>
        <p:spPr bwMode="auto">
          <a:xfrm>
            <a:off x="76200" y="1058863"/>
            <a:ext cx="11139488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p"/>
            </a:pPr>
            <a:endParaRPr lang="zh-CN" altLang="zh-CN" sz="4000" b="1">
              <a:latin typeface="黑体" pitchFamily="49" charset="-122"/>
              <a:ea typeface="黑体" pitchFamily="49" charset="-122"/>
            </a:endParaRPr>
          </a:p>
          <a:p>
            <a:pPr marL="342900" indent="-342900" algn="just">
              <a:lnSpc>
                <a:spcPct val="110000"/>
              </a:lnSpc>
              <a:spcBef>
                <a:spcPct val="20000"/>
              </a:spcBef>
            </a:pPr>
            <a:endParaRPr lang="en-US" altLang="zh-CN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191" y="0"/>
            <a:ext cx="2800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9813946" y="6263305"/>
            <a:ext cx="214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精思国计  细量民生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217714"/>
            <a:ext cx="423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华文行楷" pitchFamily="2" charset="-122"/>
                <a:ea typeface="华文行楷" pitchFamily="2" charset="-122"/>
              </a:rPr>
              <a:t>电子发票认证</a:t>
            </a:r>
            <a:endParaRPr lang="zh-CN" altLang="en-US" sz="3600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496" y="1016000"/>
            <a:ext cx="11565005" cy="499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内容占位符 2"/>
          <p:cNvSpPr txBox="1">
            <a:spLocks noChangeArrowheads="1"/>
          </p:cNvSpPr>
          <p:nvPr/>
        </p:nvSpPr>
        <p:spPr bwMode="auto">
          <a:xfrm>
            <a:off x="76200" y="1058863"/>
            <a:ext cx="11139488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p"/>
            </a:pPr>
            <a:endParaRPr lang="zh-CN" altLang="zh-CN" sz="4000" b="1">
              <a:latin typeface="黑体" pitchFamily="49" charset="-122"/>
              <a:ea typeface="黑体" pitchFamily="49" charset="-122"/>
            </a:endParaRPr>
          </a:p>
          <a:p>
            <a:pPr marL="342900" indent="-342900" algn="just">
              <a:lnSpc>
                <a:spcPct val="110000"/>
              </a:lnSpc>
              <a:spcBef>
                <a:spcPct val="20000"/>
              </a:spcBef>
            </a:pPr>
            <a:endParaRPr lang="en-US" altLang="zh-CN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191" y="0"/>
            <a:ext cx="2800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9813946" y="6263305"/>
            <a:ext cx="214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精思国计  细量民生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217714"/>
            <a:ext cx="423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华文行楷" pitchFamily="2" charset="-122"/>
                <a:ea typeface="华文行楷" pitchFamily="2" charset="-122"/>
              </a:rPr>
              <a:t>电子发票认证</a:t>
            </a:r>
            <a:endParaRPr lang="zh-CN" altLang="en-US" sz="3600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8070" y="916667"/>
            <a:ext cx="4994729" cy="571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328228" y="863217"/>
            <a:ext cx="4455886" cy="5262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 smtClean="0"/>
              <a:t>在制单时，财务系统会自动检查电子发票是否存在重复报销问题。</a:t>
            </a:r>
            <a:endParaRPr lang="en-US" altLang="zh-CN" sz="2800" dirty="0" smtClean="0"/>
          </a:p>
          <a:p>
            <a:pPr>
              <a:lnSpc>
                <a:spcPct val="200000"/>
              </a:lnSpc>
            </a:pPr>
            <a:endParaRPr lang="en-US" altLang="zh-CN" sz="2800" dirty="0" smtClean="0"/>
          </a:p>
          <a:p>
            <a:pPr>
              <a:lnSpc>
                <a:spcPct val="200000"/>
              </a:lnSpc>
            </a:pPr>
            <a:r>
              <a:rPr lang="zh-CN" altLang="en-US" sz="2800" dirty="0" smtClean="0"/>
              <a:t>新的验证程序已经去掉要输入验证码的步骤，直接验证。</a:t>
            </a:r>
            <a:endParaRPr lang="zh-CN" altLang="en-US" sz="28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内容占位符 2"/>
          <p:cNvSpPr txBox="1">
            <a:spLocks noChangeArrowheads="1"/>
          </p:cNvSpPr>
          <p:nvPr/>
        </p:nvSpPr>
        <p:spPr bwMode="auto">
          <a:xfrm>
            <a:off x="76200" y="1058863"/>
            <a:ext cx="11139488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p"/>
            </a:pPr>
            <a:endParaRPr lang="zh-CN" altLang="zh-CN" sz="4000" b="1">
              <a:latin typeface="黑体" pitchFamily="49" charset="-122"/>
              <a:ea typeface="黑体" pitchFamily="49" charset="-122"/>
            </a:endParaRPr>
          </a:p>
          <a:p>
            <a:pPr marL="342900" indent="-342900" algn="just">
              <a:lnSpc>
                <a:spcPct val="110000"/>
              </a:lnSpc>
              <a:spcBef>
                <a:spcPct val="20000"/>
              </a:spcBef>
            </a:pPr>
            <a:endParaRPr lang="en-US" altLang="zh-CN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191" y="0"/>
            <a:ext cx="2800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9813946" y="6263305"/>
            <a:ext cx="214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精思国计  细量民生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217714"/>
            <a:ext cx="423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华文行楷" pitchFamily="2" charset="-122"/>
                <a:ea typeface="华文行楷" pitchFamily="2" charset="-122"/>
              </a:rPr>
              <a:t>银行到款认领</a:t>
            </a:r>
            <a:endParaRPr lang="zh-CN" altLang="en-US" sz="3600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212" y="969281"/>
            <a:ext cx="8191045" cy="511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476344" y="1059538"/>
            <a:ext cx="3657600" cy="4893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400" dirty="0" smtClean="0"/>
              <a:t>来款认领完成后，科研项目，凭认领单到</a:t>
            </a:r>
            <a:r>
              <a:rPr lang="zh-CN" altLang="en-US" sz="2400" b="1" dirty="0" smtClean="0"/>
              <a:t>科技处</a:t>
            </a:r>
            <a:r>
              <a:rPr lang="zh-CN" altLang="en-US" sz="2400" dirty="0" smtClean="0"/>
              <a:t>办理科研立项，</a:t>
            </a:r>
            <a:r>
              <a:rPr lang="zh-CN" altLang="en-US" sz="2400" b="1" dirty="0" smtClean="0"/>
              <a:t>计财处</a:t>
            </a:r>
            <a:r>
              <a:rPr lang="zh-CN" altLang="en-US" sz="2400" dirty="0" smtClean="0"/>
              <a:t>开具发票、经费入账； 非科研项目，凭认领单及相关材料（上级拨款文件、新项目立项申请等）到</a:t>
            </a:r>
            <a:r>
              <a:rPr lang="zh-CN" altLang="en-US" sz="2400" b="1" dirty="0" smtClean="0"/>
              <a:t>计财处</a:t>
            </a:r>
            <a:r>
              <a:rPr lang="zh-CN" altLang="en-US" sz="2400" dirty="0" smtClean="0"/>
              <a:t>办理经费入账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>
              <a:buFont typeface="Wingdings" pitchFamily="2" charset="2"/>
              <a:buChar char="l"/>
            </a:pPr>
            <a:r>
              <a:rPr lang="zh-CN" altLang="en-US" sz="2400" dirty="0" smtClean="0"/>
              <a:t>解决银行未达账问题</a:t>
            </a:r>
            <a:endParaRPr lang="zh-CN" altLang="en-US" sz="24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内容占位符 2"/>
          <p:cNvSpPr txBox="1">
            <a:spLocks noChangeArrowheads="1"/>
          </p:cNvSpPr>
          <p:nvPr/>
        </p:nvSpPr>
        <p:spPr bwMode="auto">
          <a:xfrm>
            <a:off x="76200" y="1058863"/>
            <a:ext cx="11139488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p"/>
            </a:pPr>
            <a:endParaRPr lang="zh-CN" altLang="zh-CN" sz="4000" b="1">
              <a:latin typeface="黑体" pitchFamily="49" charset="-122"/>
              <a:ea typeface="黑体" pitchFamily="49" charset="-122"/>
            </a:endParaRPr>
          </a:p>
          <a:p>
            <a:pPr marL="342900" indent="-342900" algn="just">
              <a:lnSpc>
                <a:spcPct val="110000"/>
              </a:lnSpc>
              <a:spcBef>
                <a:spcPct val="20000"/>
              </a:spcBef>
            </a:pPr>
            <a:endParaRPr lang="en-US" altLang="zh-CN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191" y="0"/>
            <a:ext cx="2800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9988115" y="6474154"/>
            <a:ext cx="214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精思国计  细量民生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5314" y="188685"/>
            <a:ext cx="423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华文行楷" pitchFamily="2" charset="-122"/>
                <a:ea typeface="华文行楷" pitchFamily="2" charset="-122"/>
              </a:rPr>
              <a:t>电子发票应用</a:t>
            </a:r>
            <a:endParaRPr lang="zh-CN" altLang="en-US" sz="36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171" y="928914"/>
            <a:ext cx="1611087" cy="2951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/>
              <a:t>电子发票可以实现数据采集的自动化、实现核算处理的自动化、实现财务档案的无纸化。</a:t>
            </a:r>
            <a:endParaRPr lang="zh-CN" altLang="en-US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内容占位符 2"/>
          <p:cNvSpPr txBox="1">
            <a:spLocks noChangeArrowheads="1"/>
          </p:cNvSpPr>
          <p:nvPr/>
        </p:nvSpPr>
        <p:spPr bwMode="auto">
          <a:xfrm>
            <a:off x="76200" y="1058863"/>
            <a:ext cx="11139488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p"/>
            </a:pPr>
            <a:endParaRPr lang="zh-CN" altLang="zh-CN" sz="4000" b="1">
              <a:latin typeface="黑体" pitchFamily="49" charset="-122"/>
              <a:ea typeface="黑体" pitchFamily="49" charset="-122"/>
            </a:endParaRPr>
          </a:p>
          <a:p>
            <a:pPr marL="342900" indent="-342900" algn="just">
              <a:lnSpc>
                <a:spcPct val="110000"/>
              </a:lnSpc>
              <a:spcBef>
                <a:spcPct val="20000"/>
              </a:spcBef>
            </a:pPr>
            <a:endParaRPr lang="en-US" altLang="zh-CN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191" y="58056"/>
            <a:ext cx="2800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9813946" y="6263305"/>
            <a:ext cx="214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精思国计  细量民生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799" y="217714"/>
            <a:ext cx="502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华文行楷" pitchFamily="2" charset="-122"/>
                <a:ea typeface="华文行楷" pitchFamily="2" charset="-122"/>
              </a:rPr>
              <a:t>业财融合要解决的问题</a:t>
            </a:r>
            <a:endParaRPr lang="zh-CN" altLang="en-US" sz="36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28" y="1132116"/>
            <a:ext cx="12133944" cy="4524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3200" dirty="0" smtClean="0"/>
              <a:t>数据标准化，信息能实现真正的共享。</a:t>
            </a:r>
            <a:endParaRPr lang="en-US" altLang="zh-CN" sz="3200" dirty="0" smtClean="0"/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3200" dirty="0" smtClean="0"/>
              <a:t>数据源归口管理</a:t>
            </a:r>
            <a:r>
              <a:rPr lang="zh-CN" altLang="en-US" sz="3200" dirty="0" smtClean="0"/>
              <a:t>。</a:t>
            </a:r>
            <a:endParaRPr lang="en-US" altLang="zh-CN" sz="3200" dirty="0" smtClean="0"/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3200" dirty="0" smtClean="0"/>
              <a:t>业务</a:t>
            </a:r>
            <a:r>
              <a:rPr lang="zh-CN" altLang="en-US" sz="3200" dirty="0" smtClean="0"/>
              <a:t>财务一体化，实现业务发生，数据产生，财务</a:t>
            </a:r>
            <a:r>
              <a:rPr lang="zh-CN" altLang="en-US" sz="3200" dirty="0" smtClean="0"/>
              <a:t>处理</a:t>
            </a:r>
            <a:r>
              <a:rPr lang="zh-CN" altLang="en-US" sz="3200" dirty="0" smtClean="0"/>
              <a:t>。</a:t>
            </a:r>
            <a:endParaRPr lang="en-US" altLang="zh-CN" sz="3200" dirty="0" smtClean="0"/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3200" dirty="0" smtClean="0"/>
              <a:t>内控制度的内嵌，业务流程优化、再造。</a:t>
            </a:r>
            <a:endParaRPr lang="en-US" altLang="zh-CN" sz="3200" dirty="0" smtClean="0"/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3200" dirty="0" smtClean="0"/>
              <a:t>网上审批，真正实现“最多跑一次”。</a:t>
            </a:r>
            <a:endParaRPr lang="en-US" altLang="zh-CN" sz="3200" dirty="0" smtClean="0"/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3200" dirty="0" smtClean="0"/>
              <a:t>以问题为导向，实现数据的挖掘利用，为决策服务。</a:t>
            </a:r>
            <a:endParaRPr lang="zh-CN" altLang="en-US" sz="32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336800"/>
            <a:ext cx="12192000" cy="3003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0" y="3559175"/>
            <a:ext cx="120554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4800" b="1" dirty="0">
                <a:solidFill>
                  <a:srgbClr val="FFFFFF"/>
                </a:solidFill>
                <a:sym typeface="微软雅黑" pitchFamily="34" charset="-122"/>
              </a:rPr>
              <a:t>三</a:t>
            </a:r>
            <a:r>
              <a:rPr lang="zh-CN" altLang="en-US" sz="4800" b="1" dirty="0" smtClean="0">
                <a:solidFill>
                  <a:srgbClr val="FFFFFF"/>
                </a:solidFill>
                <a:sym typeface="微软雅黑" pitchFamily="34" charset="-122"/>
              </a:rPr>
              <a:t>、未来展望</a:t>
            </a:r>
            <a:endParaRPr lang="zh-CN" altLang="en-US" sz="4800" b="1" dirty="0">
              <a:solidFill>
                <a:srgbClr val="FFFFFF"/>
              </a:solidFill>
              <a:sym typeface="微软雅黑" pitchFamily="34" charset="-122"/>
            </a:endParaRPr>
          </a:p>
        </p:txBody>
      </p:sp>
      <p:pic>
        <p:nvPicPr>
          <p:cNvPr id="4" name="图片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191" y="58056"/>
            <a:ext cx="2800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9813946" y="6263305"/>
            <a:ext cx="214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精思国计  细量民生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886" y="342900"/>
            <a:ext cx="11103428" cy="643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内容占位符 2"/>
          <p:cNvSpPr txBox="1">
            <a:spLocks noChangeArrowheads="1"/>
          </p:cNvSpPr>
          <p:nvPr/>
        </p:nvSpPr>
        <p:spPr bwMode="auto">
          <a:xfrm>
            <a:off x="76200" y="1058863"/>
            <a:ext cx="11139488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p"/>
            </a:pPr>
            <a:endParaRPr lang="zh-CN" altLang="zh-CN" sz="4000" b="1" dirty="0">
              <a:latin typeface="黑体" pitchFamily="49" charset="-122"/>
              <a:ea typeface="黑体" pitchFamily="49" charset="-122"/>
            </a:endParaRPr>
          </a:p>
          <a:p>
            <a:pPr marL="342900" indent="-342900" algn="just">
              <a:lnSpc>
                <a:spcPct val="110000"/>
              </a:lnSpc>
              <a:spcBef>
                <a:spcPct val="20000"/>
              </a:spcBef>
            </a:pPr>
            <a:endParaRPr lang="en-US" altLang="zh-CN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191" y="0"/>
            <a:ext cx="2800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9813946" y="6263305"/>
            <a:ext cx="214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精思国计  细量民生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716" y="928914"/>
            <a:ext cx="1248228" cy="55487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/>
              <a:t>可以</a:t>
            </a:r>
            <a:r>
              <a:rPr lang="zh-CN" altLang="en-US" b="1" dirty="0" smtClean="0"/>
              <a:t>预见在未来的十年，会计的</a:t>
            </a:r>
            <a:r>
              <a:rPr lang="en-US" altLang="zh-CN" b="1" dirty="0" smtClean="0"/>
              <a:t>50%</a:t>
            </a:r>
            <a:r>
              <a:rPr lang="zh-CN" altLang="en-US" b="1" dirty="0" smtClean="0"/>
              <a:t>的工作会被计算机所替代，会被</a:t>
            </a:r>
            <a:r>
              <a:rPr lang="en-US" altLang="zh-CN" b="1" dirty="0" smtClean="0"/>
              <a:t>IT</a:t>
            </a:r>
            <a:r>
              <a:rPr lang="zh-CN" altLang="en-US" b="1" dirty="0" smtClean="0"/>
              <a:t>行业所颠覆。</a:t>
            </a:r>
            <a:endParaRPr lang="zh-CN" altLang="en-US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897188" y="2298700"/>
            <a:ext cx="2308225" cy="2306638"/>
          </a:xfrm>
          <a:prstGeom prst="ellipse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grpSp>
        <p:nvGrpSpPr>
          <p:cNvPr id="6" name="组合 7"/>
          <p:cNvGrpSpPr>
            <a:grpSpLocks/>
          </p:cNvGrpSpPr>
          <p:nvPr/>
        </p:nvGrpSpPr>
        <p:grpSpPr bwMode="auto">
          <a:xfrm rot="5400000">
            <a:off x="-4183063" y="1184275"/>
            <a:ext cx="12195175" cy="4543426"/>
            <a:chOff x="-1" y="2353136"/>
            <a:chExt cx="12197674" cy="4544552"/>
          </a:xfrm>
        </p:grpSpPr>
        <p:sp>
          <p:nvSpPr>
            <p:cNvPr id="2" name="矩形 14"/>
            <p:cNvSpPr/>
            <p:nvPr/>
          </p:nvSpPr>
          <p:spPr>
            <a:xfrm>
              <a:off x="-1" y="2353136"/>
              <a:ext cx="12197674" cy="3912569"/>
            </a:xfrm>
            <a:custGeom>
              <a:avLst/>
              <a:gdLst/>
              <a:ahLst/>
              <a:cxnLst/>
              <a:rect l="l" t="t" r="r" b="b"/>
              <a:pathLst>
                <a:path w="12190413" h="3913188">
                  <a:moveTo>
                    <a:pt x="0" y="0"/>
                  </a:moveTo>
                  <a:lnTo>
                    <a:pt x="4724409" y="0"/>
                  </a:lnTo>
                  <a:cubicBezTo>
                    <a:pt x="4718380" y="50004"/>
                    <a:pt x="4715555" y="100872"/>
                    <a:pt x="4715555" y="152400"/>
                  </a:cubicBezTo>
                  <a:cubicBezTo>
                    <a:pt x="4715555" y="914360"/>
                    <a:pt x="5333246" y="1532051"/>
                    <a:pt x="6095206" y="1532051"/>
                  </a:cubicBezTo>
                  <a:cubicBezTo>
                    <a:pt x="6857166" y="1532051"/>
                    <a:pt x="7474857" y="914360"/>
                    <a:pt x="7474857" y="152400"/>
                  </a:cubicBezTo>
                  <a:cubicBezTo>
                    <a:pt x="7474857" y="100872"/>
                    <a:pt x="7472032" y="50004"/>
                    <a:pt x="7466004" y="0"/>
                  </a:cubicBezTo>
                  <a:lnTo>
                    <a:pt x="12190413" y="0"/>
                  </a:lnTo>
                  <a:lnTo>
                    <a:pt x="12190413" y="3913188"/>
                  </a:lnTo>
                  <a:lnTo>
                    <a:pt x="0" y="3913188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3" name="矩形 14"/>
            <p:cNvSpPr/>
            <p:nvPr/>
          </p:nvSpPr>
          <p:spPr>
            <a:xfrm>
              <a:off x="-2" y="2578616"/>
              <a:ext cx="12189735" cy="3912569"/>
            </a:xfrm>
            <a:custGeom>
              <a:avLst/>
              <a:gdLst/>
              <a:ahLst/>
              <a:cxnLst/>
              <a:rect l="l" t="t" r="r" b="b"/>
              <a:pathLst>
                <a:path w="12190413" h="3913188">
                  <a:moveTo>
                    <a:pt x="0" y="0"/>
                  </a:moveTo>
                  <a:lnTo>
                    <a:pt x="4724409" y="0"/>
                  </a:lnTo>
                  <a:cubicBezTo>
                    <a:pt x="4718380" y="50004"/>
                    <a:pt x="4715555" y="100872"/>
                    <a:pt x="4715555" y="152400"/>
                  </a:cubicBezTo>
                  <a:cubicBezTo>
                    <a:pt x="4715555" y="914360"/>
                    <a:pt x="5333246" y="1532051"/>
                    <a:pt x="6095206" y="1532051"/>
                  </a:cubicBezTo>
                  <a:cubicBezTo>
                    <a:pt x="6857166" y="1532051"/>
                    <a:pt x="7474857" y="914360"/>
                    <a:pt x="7474857" y="152400"/>
                  </a:cubicBezTo>
                  <a:cubicBezTo>
                    <a:pt x="7474857" y="100872"/>
                    <a:pt x="7472032" y="50004"/>
                    <a:pt x="7466004" y="0"/>
                  </a:cubicBezTo>
                  <a:lnTo>
                    <a:pt x="12190413" y="0"/>
                  </a:lnTo>
                  <a:lnTo>
                    <a:pt x="12190413" y="3913188"/>
                  </a:lnTo>
                  <a:lnTo>
                    <a:pt x="0" y="3913188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5" name="矩形 14"/>
            <p:cNvSpPr/>
            <p:nvPr/>
          </p:nvSpPr>
          <p:spPr>
            <a:xfrm>
              <a:off x="-2" y="2985117"/>
              <a:ext cx="12189735" cy="3912570"/>
            </a:xfrm>
            <a:custGeom>
              <a:avLst/>
              <a:gdLst/>
              <a:ahLst/>
              <a:cxnLst/>
              <a:rect l="l" t="t" r="r" b="b"/>
              <a:pathLst>
                <a:path w="12190413" h="3913188">
                  <a:moveTo>
                    <a:pt x="0" y="0"/>
                  </a:moveTo>
                  <a:lnTo>
                    <a:pt x="4724409" y="0"/>
                  </a:lnTo>
                  <a:cubicBezTo>
                    <a:pt x="4718380" y="50004"/>
                    <a:pt x="4715555" y="100872"/>
                    <a:pt x="4715555" y="152400"/>
                  </a:cubicBezTo>
                  <a:cubicBezTo>
                    <a:pt x="4715555" y="914360"/>
                    <a:pt x="5333246" y="1532051"/>
                    <a:pt x="6095206" y="1532051"/>
                  </a:cubicBezTo>
                  <a:cubicBezTo>
                    <a:pt x="6857166" y="1532051"/>
                    <a:pt x="7474857" y="914360"/>
                    <a:pt x="7474857" y="152400"/>
                  </a:cubicBezTo>
                  <a:cubicBezTo>
                    <a:pt x="7474857" y="100872"/>
                    <a:pt x="7472032" y="50004"/>
                    <a:pt x="7466004" y="0"/>
                  </a:cubicBezTo>
                  <a:lnTo>
                    <a:pt x="12190413" y="0"/>
                  </a:lnTo>
                  <a:lnTo>
                    <a:pt x="12190413" y="3913188"/>
                  </a:lnTo>
                  <a:lnTo>
                    <a:pt x="0" y="3913188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</p:grpSp>
      <p:grpSp>
        <p:nvGrpSpPr>
          <p:cNvPr id="7" name="组合 8"/>
          <p:cNvGrpSpPr>
            <a:grpSpLocks/>
          </p:cNvGrpSpPr>
          <p:nvPr/>
        </p:nvGrpSpPr>
        <p:grpSpPr bwMode="auto">
          <a:xfrm>
            <a:off x="3609975" y="2592388"/>
            <a:ext cx="868363" cy="839787"/>
            <a:chOff x="5512720" y="2152017"/>
            <a:chExt cx="583915" cy="496874"/>
          </a:xfrm>
        </p:grpSpPr>
        <p:sp>
          <p:nvSpPr>
            <p:cNvPr id="10" name="Freeform 159"/>
            <p:cNvSpPr/>
            <p:nvPr/>
          </p:nvSpPr>
          <p:spPr bwMode="auto">
            <a:xfrm>
              <a:off x="5574634" y="2245944"/>
              <a:ext cx="460087" cy="402947"/>
            </a:xfrm>
            <a:custGeom>
              <a:avLst/>
              <a:gdLst>
                <a:gd name="T0" fmla="*/ 29 w 54"/>
                <a:gd name="T1" fmla="*/ 1 h 47"/>
                <a:gd name="T2" fmla="*/ 24 w 54"/>
                <a:gd name="T3" fmla="*/ 1 h 47"/>
                <a:gd name="T4" fmla="*/ 2 w 54"/>
                <a:gd name="T5" fmla="*/ 15 h 47"/>
                <a:gd name="T6" fmla="*/ 0 w 54"/>
                <a:gd name="T7" fmla="*/ 20 h 47"/>
                <a:gd name="T8" fmla="*/ 0 w 54"/>
                <a:gd name="T9" fmla="*/ 44 h 47"/>
                <a:gd name="T10" fmla="*/ 3 w 54"/>
                <a:gd name="T11" fmla="*/ 47 h 47"/>
                <a:gd name="T12" fmla="*/ 13 w 54"/>
                <a:gd name="T13" fmla="*/ 47 h 47"/>
                <a:gd name="T14" fmla="*/ 16 w 54"/>
                <a:gd name="T15" fmla="*/ 44 h 47"/>
                <a:gd name="T16" fmla="*/ 16 w 54"/>
                <a:gd name="T17" fmla="*/ 27 h 47"/>
                <a:gd name="T18" fmla="*/ 19 w 54"/>
                <a:gd name="T19" fmla="*/ 24 h 47"/>
                <a:gd name="T20" fmla="*/ 35 w 54"/>
                <a:gd name="T21" fmla="*/ 24 h 47"/>
                <a:gd name="T22" fmla="*/ 38 w 54"/>
                <a:gd name="T23" fmla="*/ 27 h 47"/>
                <a:gd name="T24" fmla="*/ 38 w 54"/>
                <a:gd name="T25" fmla="*/ 44 h 47"/>
                <a:gd name="T26" fmla="*/ 41 w 54"/>
                <a:gd name="T27" fmla="*/ 47 h 47"/>
                <a:gd name="T28" fmla="*/ 51 w 54"/>
                <a:gd name="T29" fmla="*/ 47 h 47"/>
                <a:gd name="T30" fmla="*/ 54 w 54"/>
                <a:gd name="T31" fmla="*/ 44 h 47"/>
                <a:gd name="T32" fmla="*/ 54 w 54"/>
                <a:gd name="T33" fmla="*/ 20 h 47"/>
                <a:gd name="T34" fmla="*/ 52 w 54"/>
                <a:gd name="T35" fmla="*/ 16 h 47"/>
                <a:gd name="T36" fmla="*/ 29 w 54"/>
                <a:gd name="T3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47">
                  <a:moveTo>
                    <a:pt x="29" y="1"/>
                  </a:moveTo>
                  <a:cubicBezTo>
                    <a:pt x="28" y="0"/>
                    <a:pt x="25" y="0"/>
                    <a:pt x="24" y="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0" y="18"/>
                    <a:pt x="0" y="2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1" y="47"/>
                    <a:pt x="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4" y="47"/>
                    <a:pt x="16" y="46"/>
                    <a:pt x="16" y="44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6"/>
                    <a:pt x="17" y="24"/>
                    <a:pt x="19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7" y="24"/>
                    <a:pt x="38" y="26"/>
                    <a:pt x="38" y="27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6"/>
                    <a:pt x="39" y="47"/>
                    <a:pt x="41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7"/>
                    <a:pt x="54" y="46"/>
                    <a:pt x="54" y="44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19"/>
                    <a:pt x="53" y="17"/>
                    <a:pt x="52" y="16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zh-CN" altLang="en-US" sz="2490" noProof="1"/>
            </a:p>
          </p:txBody>
        </p:sp>
        <p:sp>
          <p:nvSpPr>
            <p:cNvPr id="11" name="Freeform 160"/>
            <p:cNvSpPr/>
            <p:nvPr/>
          </p:nvSpPr>
          <p:spPr bwMode="auto">
            <a:xfrm>
              <a:off x="5512720" y="2152017"/>
              <a:ext cx="583915" cy="224485"/>
            </a:xfrm>
            <a:custGeom>
              <a:avLst/>
              <a:gdLst>
                <a:gd name="T0" fmla="*/ 64 w 68"/>
                <a:gd name="T1" fmla="*/ 20 h 26"/>
                <a:gd name="T2" fmla="*/ 61 w 68"/>
                <a:gd name="T3" fmla="*/ 15 h 26"/>
                <a:gd name="T4" fmla="*/ 61 w 68"/>
                <a:gd name="T5" fmla="*/ 10 h 26"/>
                <a:gd name="T6" fmla="*/ 58 w 68"/>
                <a:gd name="T7" fmla="*/ 7 h 26"/>
                <a:gd name="T8" fmla="*/ 57 w 68"/>
                <a:gd name="T9" fmla="*/ 7 h 26"/>
                <a:gd name="T10" fmla="*/ 54 w 68"/>
                <a:gd name="T11" fmla="*/ 10 h 26"/>
                <a:gd name="T12" fmla="*/ 54 w 68"/>
                <a:gd name="T13" fmla="*/ 10 h 26"/>
                <a:gd name="T14" fmla="*/ 52 w 68"/>
                <a:gd name="T15" fmla="*/ 12 h 26"/>
                <a:gd name="T16" fmla="*/ 36 w 68"/>
                <a:gd name="T17" fmla="*/ 1 h 26"/>
                <a:gd name="T18" fmla="*/ 33 w 68"/>
                <a:gd name="T19" fmla="*/ 0 h 26"/>
                <a:gd name="T20" fmla="*/ 30 w 68"/>
                <a:gd name="T21" fmla="*/ 1 h 26"/>
                <a:gd name="T22" fmla="*/ 2 w 68"/>
                <a:gd name="T23" fmla="*/ 20 h 26"/>
                <a:gd name="T24" fmla="*/ 1 w 68"/>
                <a:gd name="T25" fmla="*/ 24 h 26"/>
                <a:gd name="T26" fmla="*/ 5 w 68"/>
                <a:gd name="T27" fmla="*/ 24 h 26"/>
                <a:gd name="T28" fmla="*/ 31 w 68"/>
                <a:gd name="T29" fmla="*/ 7 h 26"/>
                <a:gd name="T30" fmla="*/ 36 w 68"/>
                <a:gd name="T31" fmla="*/ 7 h 26"/>
                <a:gd name="T32" fmla="*/ 63 w 68"/>
                <a:gd name="T33" fmla="*/ 25 h 26"/>
                <a:gd name="T34" fmla="*/ 67 w 68"/>
                <a:gd name="T35" fmla="*/ 25 h 26"/>
                <a:gd name="T36" fmla="*/ 66 w 68"/>
                <a:gd name="T37" fmla="*/ 21 h 26"/>
                <a:gd name="T38" fmla="*/ 64 w 68"/>
                <a:gd name="T3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26">
                  <a:moveTo>
                    <a:pt x="64" y="20"/>
                  </a:moveTo>
                  <a:cubicBezTo>
                    <a:pt x="62" y="19"/>
                    <a:pt x="61" y="17"/>
                    <a:pt x="61" y="15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8"/>
                    <a:pt x="60" y="7"/>
                    <a:pt x="58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6" y="7"/>
                    <a:pt x="54" y="8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4" y="12"/>
                    <a:pt x="53" y="13"/>
                    <a:pt x="52" y="1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3" y="0"/>
                    <a:pt x="33" y="0"/>
                  </a:cubicBezTo>
                  <a:cubicBezTo>
                    <a:pt x="33" y="0"/>
                    <a:pt x="32" y="1"/>
                    <a:pt x="30" y="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2" y="25"/>
                    <a:pt x="3" y="25"/>
                    <a:pt x="5" y="2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4" y="6"/>
                    <a:pt x="36" y="7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4" y="26"/>
                    <a:pt x="66" y="26"/>
                    <a:pt x="67" y="25"/>
                  </a:cubicBezTo>
                  <a:cubicBezTo>
                    <a:pt x="68" y="24"/>
                    <a:pt x="67" y="22"/>
                    <a:pt x="66" y="21"/>
                  </a:cubicBezTo>
                  <a:lnTo>
                    <a:pt x="6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zh-CN" altLang="en-US" sz="2490" noProof="1"/>
            </a:p>
          </p:txBody>
        </p:sp>
      </p:grp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392488" y="3549650"/>
            <a:ext cx="1365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3600" b="1">
                <a:solidFill>
                  <a:schemeClr val="bg1"/>
                </a:solidFill>
              </a:rPr>
              <a:t>目录</a:t>
            </a:r>
          </a:p>
        </p:txBody>
      </p:sp>
      <p:sp>
        <p:nvSpPr>
          <p:cNvPr id="29" name="椭圆 28"/>
          <p:cNvSpPr/>
          <p:nvPr/>
        </p:nvSpPr>
        <p:spPr>
          <a:xfrm>
            <a:off x="6305550" y="1906588"/>
            <a:ext cx="684213" cy="685800"/>
          </a:xfrm>
          <a:prstGeom prst="ellipse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sz="2800" noProof="1">
                <a:solidFill>
                  <a:schemeClr val="bg1"/>
                </a:solidFill>
              </a:rPr>
              <a:t>1</a:t>
            </a:r>
            <a:endParaRPr lang="zh-CN" altLang="en-US" sz="2800" noProof="1">
              <a:solidFill>
                <a:schemeClr val="bg1"/>
              </a:solidFill>
            </a:endParaRPr>
          </a:p>
        </p:txBody>
      </p:sp>
      <p:grpSp>
        <p:nvGrpSpPr>
          <p:cNvPr id="8" name="组合 29"/>
          <p:cNvGrpSpPr/>
          <p:nvPr/>
        </p:nvGrpSpPr>
        <p:grpSpPr>
          <a:xfrm>
            <a:off x="6990715" y="2011044"/>
            <a:ext cx="3803650" cy="469265"/>
            <a:chOff x="3382715" y="1432965"/>
            <a:chExt cx="2713464" cy="469457"/>
          </a:xfrm>
          <a:solidFill>
            <a:srgbClr val="C00000"/>
          </a:solidFill>
        </p:grpSpPr>
        <p:sp>
          <p:nvSpPr>
            <p:cNvPr id="31" name="燕尾形 30"/>
            <p:cNvSpPr/>
            <p:nvPr/>
          </p:nvSpPr>
          <p:spPr>
            <a:xfrm>
              <a:off x="3382715" y="1432965"/>
              <a:ext cx="2713464" cy="463420"/>
            </a:xfrm>
            <a:prstGeom prst="chevron">
              <a:avLst/>
            </a:pr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noProof="1">
                <a:solidFill>
                  <a:prstClr val="black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3471049" y="1441858"/>
              <a:ext cx="2601778" cy="4605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b="1" noProof="1" smtClean="0">
                  <a:solidFill>
                    <a:schemeClr val="bg1"/>
                  </a:solidFill>
                </a:rPr>
                <a:t>我校财务信息化建设实践</a:t>
              </a:r>
              <a:endParaRPr lang="zh-CN" altLang="en-US" sz="2400" b="1" noProof="1">
                <a:solidFill>
                  <a:schemeClr val="bg1"/>
                </a:solidFill>
              </a:endParaRPr>
            </a:p>
          </p:txBody>
        </p:sp>
      </p:grpSp>
      <p:sp>
        <p:nvSpPr>
          <p:cNvPr id="33" name="椭圆 32"/>
          <p:cNvSpPr/>
          <p:nvPr/>
        </p:nvSpPr>
        <p:spPr>
          <a:xfrm>
            <a:off x="6305550" y="3267075"/>
            <a:ext cx="684213" cy="684213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sz="2800" noProof="1">
                <a:solidFill>
                  <a:schemeClr val="bg1"/>
                </a:solidFill>
              </a:rPr>
              <a:t>2</a:t>
            </a:r>
            <a:endParaRPr lang="zh-CN" altLang="en-US" sz="2800" noProof="1">
              <a:solidFill>
                <a:schemeClr val="bg1"/>
              </a:solidFill>
            </a:endParaRPr>
          </a:p>
        </p:txBody>
      </p:sp>
      <p:grpSp>
        <p:nvGrpSpPr>
          <p:cNvPr id="9" name="组合 33"/>
          <p:cNvGrpSpPr/>
          <p:nvPr/>
        </p:nvGrpSpPr>
        <p:grpSpPr>
          <a:xfrm>
            <a:off x="6990715" y="3377565"/>
            <a:ext cx="3996689" cy="463550"/>
            <a:chOff x="4463688" y="2325220"/>
            <a:chExt cx="2853322" cy="463420"/>
          </a:xfrm>
          <a:solidFill>
            <a:schemeClr val="bg2">
              <a:lumMod val="25000"/>
            </a:schemeClr>
          </a:solidFill>
        </p:grpSpPr>
        <p:sp>
          <p:nvSpPr>
            <p:cNvPr id="35" name="燕尾形 34"/>
            <p:cNvSpPr/>
            <p:nvPr/>
          </p:nvSpPr>
          <p:spPr>
            <a:xfrm>
              <a:off x="4463688" y="2325220"/>
              <a:ext cx="2713464" cy="463420"/>
            </a:xfrm>
            <a:prstGeom prst="chevron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noProof="1">
                <a:solidFill>
                  <a:prstClr val="black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4552045" y="2325220"/>
              <a:ext cx="2764965" cy="4602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b="1" noProof="1" smtClean="0">
                  <a:solidFill>
                    <a:prstClr val="white"/>
                  </a:solidFill>
                </a:rPr>
                <a:t>业财融合所需要做的工作</a:t>
              </a:r>
              <a:endParaRPr lang="zh-CN" altLang="en-US" sz="2400" b="1" noProof="1">
                <a:solidFill>
                  <a:prstClr val="white"/>
                </a:solidFill>
              </a:endParaRPr>
            </a:p>
          </p:txBody>
        </p:sp>
      </p:grpSp>
      <p:sp>
        <p:nvSpPr>
          <p:cNvPr id="37" name="椭圆 36"/>
          <p:cNvSpPr/>
          <p:nvPr/>
        </p:nvSpPr>
        <p:spPr>
          <a:xfrm>
            <a:off x="6305550" y="4605338"/>
            <a:ext cx="684213" cy="685800"/>
          </a:xfrm>
          <a:prstGeom prst="ellipse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sz="2800" noProof="1">
                <a:solidFill>
                  <a:schemeClr val="bg1"/>
                </a:solidFill>
              </a:rPr>
              <a:t>3</a:t>
            </a:r>
            <a:endParaRPr lang="zh-CN" altLang="en-US" sz="2800" noProof="1">
              <a:solidFill>
                <a:schemeClr val="bg1"/>
              </a:solidFill>
            </a:endParaRPr>
          </a:p>
        </p:txBody>
      </p:sp>
      <p:grpSp>
        <p:nvGrpSpPr>
          <p:cNvPr id="13" name="组合 37"/>
          <p:cNvGrpSpPr/>
          <p:nvPr/>
        </p:nvGrpSpPr>
        <p:grpSpPr>
          <a:xfrm>
            <a:off x="6990080" y="4716781"/>
            <a:ext cx="3771900" cy="480712"/>
            <a:chOff x="5477851" y="3221290"/>
            <a:chExt cx="2761256" cy="480822"/>
          </a:xfrm>
          <a:solidFill>
            <a:srgbClr val="C00000"/>
          </a:solidFill>
        </p:grpSpPr>
        <p:sp>
          <p:nvSpPr>
            <p:cNvPr id="39" name="燕尾形 38"/>
            <p:cNvSpPr/>
            <p:nvPr/>
          </p:nvSpPr>
          <p:spPr>
            <a:xfrm>
              <a:off x="5477851" y="3221290"/>
              <a:ext cx="2760739" cy="463656"/>
            </a:xfrm>
            <a:prstGeom prst="chevron">
              <a:avLst/>
            </a:pr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noProof="1">
                <a:solidFill>
                  <a:schemeClr val="bg1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5568009" y="3240341"/>
              <a:ext cx="2671098" cy="46177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000" b="1" noProof="1">
                  <a:solidFill>
                    <a:schemeClr val="bg1"/>
                  </a:solidFill>
                </a:rPr>
                <a:t> </a:t>
              </a:r>
              <a:r>
                <a:rPr lang="zh-CN" altLang="en-US" sz="2400" b="1" noProof="1" smtClean="0">
                  <a:solidFill>
                    <a:schemeClr val="bg1"/>
                  </a:solidFill>
                </a:rPr>
                <a:t>高校信息建设展望</a:t>
              </a:r>
              <a:endParaRPr lang="zh-CN" altLang="en-US" sz="2400" b="1" noProof="1">
                <a:solidFill>
                  <a:schemeClr val="bg1"/>
                </a:solidFill>
              </a:endParaRPr>
            </a:p>
          </p:txBody>
        </p:sp>
      </p:grpSp>
      <p:pic>
        <p:nvPicPr>
          <p:cNvPr id="24" name="图片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6305" y="0"/>
            <a:ext cx="2800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9158514" y="6125028"/>
            <a:ext cx="2786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精思国计  细量民生</a:t>
            </a:r>
            <a:endParaRPr lang="zh-CN" altLang="en-US" sz="2400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ransition spd="med">
    <p:wip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29" grpId="0" bldLvl="0" animBg="1"/>
      <p:bldP spid="33" grpId="0" bldLvl="0" animBg="1"/>
      <p:bldP spid="3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内容占位符 2"/>
          <p:cNvSpPr txBox="1">
            <a:spLocks noChangeArrowheads="1"/>
          </p:cNvSpPr>
          <p:nvPr/>
        </p:nvSpPr>
        <p:spPr bwMode="auto">
          <a:xfrm>
            <a:off x="76200" y="1058863"/>
            <a:ext cx="11139488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p"/>
            </a:pPr>
            <a:endParaRPr lang="zh-CN" altLang="zh-CN" sz="4000" b="1">
              <a:latin typeface="黑体" pitchFamily="49" charset="-122"/>
              <a:ea typeface="黑体" pitchFamily="49" charset="-122"/>
            </a:endParaRPr>
          </a:p>
          <a:p>
            <a:pPr marL="342900" indent="-342900" algn="just">
              <a:lnSpc>
                <a:spcPct val="110000"/>
              </a:lnSpc>
              <a:spcBef>
                <a:spcPct val="20000"/>
              </a:spcBef>
            </a:pPr>
            <a:endParaRPr lang="en-US" altLang="zh-CN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191" y="0"/>
            <a:ext cx="2800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9813946" y="6263305"/>
            <a:ext cx="214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精思国计  细量民生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3946" y="2988356"/>
            <a:ext cx="103044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98286" y="1059543"/>
            <a:ext cx="10668000" cy="193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/>
              <a:t>        </a:t>
            </a:r>
            <a:r>
              <a:rPr lang="zh-CN" altLang="en-US" sz="2400" dirty="0" smtClean="0"/>
              <a:t>因凡智能</a:t>
            </a:r>
            <a:r>
              <a:rPr lang="zh-CN" altLang="en-US" sz="2400" dirty="0" smtClean="0"/>
              <a:t>将</a:t>
            </a:r>
            <a:r>
              <a:rPr lang="zh-CN" altLang="en-US" sz="2400" dirty="0" smtClean="0"/>
              <a:t>全票种智能识别技术嵌入高校在用财务信息化管理平台，在不改变现有核算系统的基础上，实现报销人“移动端发票识别，手机端发票报销”。同时，系统还开发了智能小助手功能，贴心提示报销前资料准备规范，有效解答报账人各种疑惑。不懂财务规章制度也没关系，只需要唤醒小助手就能够得到相应的答案。</a:t>
            </a:r>
            <a:endParaRPr lang="zh-CN" alt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85027" y="188685"/>
            <a:ext cx="7518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华文行楷" pitchFamily="2" charset="-122"/>
                <a:ea typeface="华文行楷" pitchFamily="2" charset="-122"/>
              </a:rPr>
              <a:t>从报销人入手，助推业务化</a:t>
            </a:r>
            <a:r>
              <a:rPr lang="en-US" altLang="zh-CN" sz="3600" b="1" dirty="0" smtClean="0">
                <a:latin typeface="华文行楷" pitchFamily="2" charset="-122"/>
                <a:ea typeface="华文行楷" pitchFamily="2" charset="-122"/>
              </a:rPr>
              <a:t>+</a:t>
            </a:r>
            <a:r>
              <a:rPr lang="zh-CN" altLang="en-US" sz="3600" b="1" dirty="0" smtClean="0">
                <a:latin typeface="华文行楷" pitchFamily="2" charset="-122"/>
                <a:ea typeface="华文行楷" pitchFamily="2" charset="-122"/>
              </a:rPr>
              <a:t>智能化</a:t>
            </a:r>
            <a:endParaRPr lang="zh-CN" altLang="en-US" sz="3600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7986" y="2618243"/>
            <a:ext cx="102870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内容占位符 2"/>
          <p:cNvSpPr txBox="1">
            <a:spLocks noChangeArrowheads="1"/>
          </p:cNvSpPr>
          <p:nvPr/>
        </p:nvSpPr>
        <p:spPr bwMode="auto">
          <a:xfrm>
            <a:off x="76200" y="1058863"/>
            <a:ext cx="11139488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p"/>
            </a:pPr>
            <a:endParaRPr lang="zh-CN" altLang="zh-CN" sz="4000" b="1">
              <a:latin typeface="黑体" pitchFamily="49" charset="-122"/>
              <a:ea typeface="黑体" pitchFamily="49" charset="-122"/>
            </a:endParaRPr>
          </a:p>
          <a:p>
            <a:pPr marL="342900" indent="-342900" algn="just">
              <a:lnSpc>
                <a:spcPct val="110000"/>
              </a:lnSpc>
              <a:spcBef>
                <a:spcPct val="20000"/>
              </a:spcBef>
            </a:pPr>
            <a:endParaRPr lang="en-US" altLang="zh-CN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191" y="0"/>
            <a:ext cx="2800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9813946" y="6263305"/>
            <a:ext cx="214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精思国计  细量民生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8286" y="1059543"/>
            <a:ext cx="10668000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/>
              <a:t>        推出系列“智能终端”产品，通过智能终端将原始票据扫描至云平台后，依照系统内置的报销规则审核引擎，自动完成财务审核工作；如果业务端使用了“全票种智能识别”模块，系统还能自动检测票据影像数据库，完成纸质票与电子影像的匹配，助力财务高效归档。</a:t>
            </a:r>
            <a:endParaRPr lang="zh-CN" alt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85027" y="188685"/>
            <a:ext cx="7837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华文行楷" pitchFamily="2" charset="-122"/>
                <a:ea typeface="华文行楷" pitchFamily="2" charset="-122"/>
              </a:rPr>
              <a:t>从财务处入手，解放审核</a:t>
            </a:r>
            <a:r>
              <a:rPr lang="en-US" altLang="zh-CN" sz="3600" b="1" dirty="0" smtClean="0">
                <a:latin typeface="华文行楷" pitchFamily="2" charset="-122"/>
                <a:ea typeface="华文行楷" pitchFamily="2" charset="-122"/>
              </a:rPr>
              <a:t>+</a:t>
            </a:r>
            <a:r>
              <a:rPr lang="zh-CN" altLang="en-US" sz="3600" b="1" dirty="0" smtClean="0">
                <a:latin typeface="华文行楷" pitchFamily="2" charset="-122"/>
                <a:ea typeface="华文行楷" pitchFamily="2" charset="-122"/>
              </a:rPr>
              <a:t>核算</a:t>
            </a:r>
            <a:r>
              <a:rPr lang="en-US" altLang="zh-CN" sz="3600" b="1" dirty="0" smtClean="0">
                <a:latin typeface="华文行楷" pitchFamily="2" charset="-122"/>
                <a:ea typeface="华文行楷" pitchFamily="2" charset="-122"/>
              </a:rPr>
              <a:t>+</a:t>
            </a:r>
            <a:r>
              <a:rPr lang="zh-CN" altLang="en-US" sz="3600" b="1" dirty="0" smtClean="0">
                <a:latin typeface="华文行楷" pitchFamily="2" charset="-122"/>
                <a:ea typeface="华文行楷" pitchFamily="2" charset="-122"/>
              </a:rPr>
              <a:t>归档</a:t>
            </a:r>
            <a:endParaRPr lang="zh-CN" altLang="en-US" sz="3600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内容占位符 2"/>
          <p:cNvSpPr txBox="1">
            <a:spLocks noChangeArrowheads="1"/>
          </p:cNvSpPr>
          <p:nvPr/>
        </p:nvSpPr>
        <p:spPr bwMode="auto">
          <a:xfrm>
            <a:off x="76200" y="1058863"/>
            <a:ext cx="11139488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p"/>
            </a:pPr>
            <a:endParaRPr lang="zh-CN" altLang="zh-CN" sz="4000" b="1">
              <a:latin typeface="黑体" pitchFamily="49" charset="-122"/>
              <a:ea typeface="黑体" pitchFamily="49" charset="-122"/>
            </a:endParaRPr>
          </a:p>
          <a:p>
            <a:pPr marL="342900" indent="-342900" algn="just">
              <a:lnSpc>
                <a:spcPct val="110000"/>
              </a:lnSpc>
              <a:spcBef>
                <a:spcPct val="20000"/>
              </a:spcBef>
            </a:pPr>
            <a:endParaRPr lang="en-US" altLang="zh-CN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191" y="0"/>
            <a:ext cx="2800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9813946" y="6263305"/>
            <a:ext cx="214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精思国计  细量民生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5999" y="1436915"/>
            <a:ext cx="10668000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/>
              <a:t> </a:t>
            </a:r>
            <a:r>
              <a:rPr lang="en-US" altLang="zh-CN" sz="2400" dirty="0" smtClean="0">
                <a:hlinkClick r:id="rId4"/>
              </a:rPr>
              <a:t>https://mp.weixin.qq.com/mp/video?t=pages/video_detail_new&amp;scene=1&amp;vid=wxv_817917920973078528&amp;__biz=MzU3ODg2MDMyMA==&amp;mid=100000093&amp;idx=1&amp;sn=e3fdf5842af1cc8b71316931af4d5d1f&amp;vidsn=c688dd3129c730da9499914d7a80889a&amp;uin=MTk1MDEwNzMyMg%3D%3D&amp;key=934cca182998c28</a:t>
            </a:r>
            <a:endParaRPr lang="zh-CN" alt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85027" y="188685"/>
            <a:ext cx="7837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华文行楷" pitchFamily="2" charset="-122"/>
                <a:ea typeface="华文行楷" pitchFamily="2" charset="-122"/>
              </a:rPr>
              <a:t>从财务处入手，解放审核</a:t>
            </a:r>
            <a:r>
              <a:rPr lang="en-US" altLang="zh-CN" sz="3600" b="1" dirty="0" smtClean="0">
                <a:latin typeface="华文行楷" pitchFamily="2" charset="-122"/>
                <a:ea typeface="华文行楷" pitchFamily="2" charset="-122"/>
              </a:rPr>
              <a:t>+</a:t>
            </a:r>
            <a:r>
              <a:rPr lang="zh-CN" altLang="en-US" sz="3600" b="1" dirty="0" smtClean="0">
                <a:latin typeface="华文行楷" pitchFamily="2" charset="-122"/>
                <a:ea typeface="华文行楷" pitchFamily="2" charset="-122"/>
              </a:rPr>
              <a:t>核算</a:t>
            </a:r>
            <a:r>
              <a:rPr lang="en-US" altLang="zh-CN" sz="3600" b="1" dirty="0" smtClean="0">
                <a:latin typeface="华文行楷" pitchFamily="2" charset="-122"/>
                <a:ea typeface="华文行楷" pitchFamily="2" charset="-122"/>
              </a:rPr>
              <a:t>+</a:t>
            </a:r>
            <a:r>
              <a:rPr lang="zh-CN" altLang="en-US" sz="3600" b="1" dirty="0" smtClean="0">
                <a:latin typeface="华文行楷" pitchFamily="2" charset="-122"/>
                <a:ea typeface="华文行楷" pitchFamily="2" charset="-122"/>
              </a:rPr>
              <a:t>归档</a:t>
            </a:r>
            <a:endParaRPr lang="zh-CN" altLang="en-US" sz="3600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-7938" y="3687763"/>
            <a:ext cx="12206288" cy="1955800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ctr">
              <a:defRPr/>
            </a:pPr>
            <a:endParaRPr lang="zh-CN" altLang="en-US" b="1" noProof="1"/>
          </a:p>
        </p:txBody>
      </p:sp>
      <p:pic>
        <p:nvPicPr>
          <p:cNvPr id="19459" name="Picture 2" descr="C:\Users\PC\Desktop\zqq\8_0007_m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3775" y="496888"/>
            <a:ext cx="8048625" cy="382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23"/>
          <p:cNvPicPr>
            <a:picLocks noChangeAspect="1" noChangeArrowheads="1"/>
          </p:cNvPicPr>
          <p:nvPr/>
        </p:nvPicPr>
        <p:blipFill>
          <a:blip r:embed="rId4" cstate="print"/>
          <a:srcRect l="18935" r="5692"/>
          <a:stretch>
            <a:fillRect/>
          </a:stretch>
        </p:blipFill>
        <p:spPr bwMode="auto">
          <a:xfrm>
            <a:off x="9491663" y="3687763"/>
            <a:ext cx="27051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8938" y="3679825"/>
            <a:ext cx="2617787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文本框 6"/>
          <p:cNvSpPr txBox="1">
            <a:spLocks noChangeArrowheads="1"/>
          </p:cNvSpPr>
          <p:nvPr/>
        </p:nvSpPr>
        <p:spPr bwMode="auto">
          <a:xfrm>
            <a:off x="4881563" y="2282825"/>
            <a:ext cx="1765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4800" b="1">
                <a:solidFill>
                  <a:srgbClr val="0170C1"/>
                </a:solidFill>
              </a:rPr>
              <a:t>谢  谢</a:t>
            </a:r>
          </a:p>
        </p:txBody>
      </p:sp>
      <p:grpSp>
        <p:nvGrpSpPr>
          <p:cNvPr id="2" name="组合 22"/>
          <p:cNvGrpSpPr/>
          <p:nvPr/>
        </p:nvGrpSpPr>
        <p:grpSpPr>
          <a:xfrm flipH="1">
            <a:off x="0" y="5729894"/>
            <a:ext cx="12202605" cy="107950"/>
            <a:chOff x="0" y="5588000"/>
            <a:chExt cx="12202605" cy="107950"/>
          </a:xfrm>
          <a:solidFill>
            <a:srgbClr val="0170C1"/>
          </a:solidFill>
        </p:grpSpPr>
        <p:sp>
          <p:nvSpPr>
            <p:cNvPr id="26" name="矩形 25"/>
            <p:cNvSpPr/>
            <p:nvPr/>
          </p:nvSpPr>
          <p:spPr>
            <a:xfrm>
              <a:off x="0" y="5588000"/>
              <a:ext cx="6605362" cy="107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 noProof="1"/>
            </a:p>
          </p:txBody>
        </p:sp>
        <p:sp>
          <p:nvSpPr>
            <p:cNvPr id="27" name="矩形 26"/>
            <p:cNvSpPr/>
            <p:nvPr/>
          </p:nvSpPr>
          <p:spPr>
            <a:xfrm>
              <a:off x="6739613" y="5588000"/>
              <a:ext cx="2617113" cy="107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 noProof="1"/>
            </a:p>
          </p:txBody>
        </p:sp>
        <p:sp>
          <p:nvSpPr>
            <p:cNvPr id="28" name="矩形 27"/>
            <p:cNvSpPr/>
            <p:nvPr/>
          </p:nvSpPr>
          <p:spPr>
            <a:xfrm>
              <a:off x="9497799" y="5588000"/>
              <a:ext cx="2704806" cy="107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 noProof="1"/>
            </a:p>
          </p:txBody>
        </p:sp>
      </p:grpSp>
      <p:sp>
        <p:nvSpPr>
          <p:cNvPr id="35" name="TextBox 5"/>
          <p:cNvSpPr>
            <a:spLocks noChangeArrowheads="1"/>
          </p:cNvSpPr>
          <p:nvPr/>
        </p:nvSpPr>
        <p:spPr bwMode="auto">
          <a:xfrm>
            <a:off x="939800" y="4321175"/>
            <a:ext cx="533876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6" tIns="45703" rIns="91406" bIns="45703">
            <a:spAutoFit/>
          </a:bodyPr>
          <a:lstStyle/>
          <a:p>
            <a:pPr algn="ctr"/>
            <a:r>
              <a:rPr lang="zh-CN" altLang="en-US" sz="3600" b="1">
                <a:solidFill>
                  <a:schemeClr val="bg1"/>
                </a:solidFill>
                <a:sym typeface="方正兰亭粗黑_GBK" charset="-122"/>
              </a:rPr>
              <a:t>计划财务处</a:t>
            </a:r>
          </a:p>
        </p:txBody>
      </p:sp>
      <p:pic>
        <p:nvPicPr>
          <p:cNvPr id="13" name="图片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028" y="43542"/>
            <a:ext cx="2800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9813946" y="6263305"/>
            <a:ext cx="214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精思国计  细量民生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  <p:bldP spid="35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336800"/>
            <a:ext cx="12192000" cy="3003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58800" y="3559175"/>
            <a:ext cx="107457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4800" b="1" dirty="0">
                <a:solidFill>
                  <a:schemeClr val="bg1"/>
                </a:solidFill>
                <a:sym typeface="微软雅黑" pitchFamily="34" charset="-122"/>
              </a:rPr>
              <a:t>一</a:t>
            </a:r>
            <a:r>
              <a:rPr lang="zh-CN" altLang="en-US" sz="4800" b="1" dirty="0" smtClean="0">
                <a:solidFill>
                  <a:schemeClr val="bg1"/>
                </a:solidFill>
                <a:sym typeface="微软雅黑" pitchFamily="34" charset="-122"/>
              </a:rPr>
              <a:t>、财务信息建设实践</a:t>
            </a:r>
            <a:endParaRPr lang="zh-CN" altLang="en-US" sz="4800" b="1" dirty="0">
              <a:solidFill>
                <a:schemeClr val="bg1"/>
              </a:solidFill>
              <a:sym typeface="微软雅黑" pitchFamily="34" charset="-122"/>
            </a:endParaRPr>
          </a:p>
        </p:txBody>
      </p:sp>
      <p:pic>
        <p:nvPicPr>
          <p:cNvPr id="4" name="图片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191" y="0"/>
            <a:ext cx="2800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9813946" y="6263305"/>
            <a:ext cx="214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精思国计  细量民生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内容占位符 2"/>
          <p:cNvSpPr txBox="1">
            <a:spLocks noChangeArrowheads="1"/>
          </p:cNvSpPr>
          <p:nvPr/>
        </p:nvSpPr>
        <p:spPr bwMode="auto">
          <a:xfrm>
            <a:off x="76200" y="1058863"/>
            <a:ext cx="11139488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p"/>
            </a:pPr>
            <a:endParaRPr lang="zh-CN" altLang="zh-CN" sz="4000" b="1">
              <a:latin typeface="黑体" pitchFamily="49" charset="-122"/>
              <a:ea typeface="黑体" pitchFamily="49" charset="-122"/>
            </a:endParaRPr>
          </a:p>
          <a:p>
            <a:pPr marL="342900" indent="-342900" algn="just">
              <a:lnSpc>
                <a:spcPct val="110000"/>
              </a:lnSpc>
              <a:spcBef>
                <a:spcPct val="20000"/>
              </a:spcBef>
            </a:pPr>
            <a:endParaRPr lang="en-US" altLang="zh-CN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191" y="0"/>
            <a:ext cx="2800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9813946" y="6263305"/>
            <a:ext cx="214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精思国计  细量民生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  <p:graphicFrame>
        <p:nvGraphicFramePr>
          <p:cNvPr id="12" name="图示 11"/>
          <p:cNvGraphicFramePr/>
          <p:nvPr/>
        </p:nvGraphicFramePr>
        <p:xfrm>
          <a:off x="232229" y="856343"/>
          <a:ext cx="11567885" cy="5268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238170" y="2133598"/>
            <a:ext cx="338182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 smtClean="0">
                <a:latin typeface="+mn-ea"/>
              </a:rPr>
              <a:t>天财财务信息系统（账务、项目管理、工资）</a:t>
            </a:r>
            <a:r>
              <a:rPr lang="en-US" altLang="zh-CN" sz="2000" dirty="0" smtClean="0">
                <a:latin typeface="+mn-ea"/>
              </a:rPr>
              <a:t>+</a:t>
            </a:r>
            <a:r>
              <a:rPr lang="zh-CN" altLang="en-US" sz="2000" dirty="0" smtClean="0">
                <a:latin typeface="+mn-ea"/>
              </a:rPr>
              <a:t>外挂开发</a:t>
            </a:r>
            <a:r>
              <a:rPr lang="en-US" altLang="zh-CN" sz="2000" dirty="0" smtClean="0">
                <a:latin typeface="+mn-ea"/>
              </a:rPr>
              <a:t>+</a:t>
            </a:r>
            <a:r>
              <a:rPr lang="zh-CN" altLang="en-US" sz="2000" dirty="0" smtClean="0">
                <a:latin typeface="+mn-ea"/>
              </a:rPr>
              <a:t>收费管理、公积金管理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 smtClean="0">
                <a:latin typeface="+mn-ea"/>
              </a:rPr>
              <a:t>初步实现项目管理、预算控制、往来款管理、工资管理、收费管理、一卡通融合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 smtClean="0">
                <a:latin typeface="+mn-ea"/>
              </a:rPr>
              <a:t>各模块件相互独立，未实现财务信息共享</a:t>
            </a:r>
          </a:p>
          <a:p>
            <a:pPr>
              <a:buFont typeface="Wingdings" pitchFamily="2" charset="2"/>
              <a:buChar char="l"/>
            </a:pPr>
            <a:endParaRPr lang="zh-CN" alt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889829" y="246742"/>
            <a:ext cx="423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华文行楷" pitchFamily="2" charset="-122"/>
                <a:ea typeface="华文行楷" pitchFamily="2" charset="-122"/>
              </a:rPr>
              <a:t>系统建设历程</a:t>
            </a:r>
            <a:endParaRPr lang="zh-CN" altLang="en-US" sz="3600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5714" y="841829"/>
            <a:ext cx="6203498" cy="57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内容占位符 2"/>
          <p:cNvSpPr txBox="1">
            <a:spLocks noChangeArrowheads="1"/>
          </p:cNvSpPr>
          <p:nvPr/>
        </p:nvSpPr>
        <p:spPr bwMode="auto">
          <a:xfrm>
            <a:off x="76200" y="1058863"/>
            <a:ext cx="11139488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p"/>
            </a:pPr>
            <a:endParaRPr lang="zh-CN" altLang="zh-CN" sz="4000" b="1">
              <a:latin typeface="黑体" pitchFamily="49" charset="-122"/>
              <a:ea typeface="黑体" pitchFamily="49" charset="-122"/>
            </a:endParaRPr>
          </a:p>
          <a:p>
            <a:pPr marL="342900" indent="-342900" algn="just">
              <a:lnSpc>
                <a:spcPct val="110000"/>
              </a:lnSpc>
              <a:spcBef>
                <a:spcPct val="20000"/>
              </a:spcBef>
            </a:pPr>
            <a:endParaRPr lang="en-US" altLang="zh-CN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191" y="0"/>
            <a:ext cx="2800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9813946" y="6263305"/>
            <a:ext cx="214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精思国计  细量民生</a:t>
            </a:r>
            <a:endParaRPr lang="zh-CN" altLang="en-US" dirty="0">
              <a:solidFill>
                <a:schemeClr val="bg1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915" y="827315"/>
            <a:ext cx="5181599" cy="5816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400" dirty="0" smtClean="0"/>
              <a:t>财务信息化建设是解决财务管理、服务问题，目的是提升财务管理能力和服务能力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400" dirty="0" smtClean="0"/>
              <a:t>2005</a:t>
            </a:r>
            <a:r>
              <a:rPr lang="zh-CN" altLang="en-US" sz="2400" dirty="0" smtClean="0"/>
              <a:t>后，学校的规模快速扩大，学生人数、教师人数、经费总量、科技项目经费总量都在增加，我校的财务并没有做好准备，人员配置、管理能力都未明显提升，财务报销压力增加，服务能力、服务水平受到了明显质疑</a:t>
            </a:r>
            <a:r>
              <a:rPr lang="zh-CN" altLang="en-US" sz="2400" dirty="0" smtClean="0"/>
              <a:t>。</a:t>
            </a:r>
            <a:r>
              <a:rPr lang="en-US" altLang="zh-CN" sz="2400" dirty="0" smtClean="0"/>
              <a:t> </a:t>
            </a:r>
            <a:endParaRPr lang="en-US" altLang="zh-CN" sz="2400" dirty="0" smtClean="0"/>
          </a:p>
          <a:p>
            <a:r>
              <a:rPr lang="en-US" altLang="zh-CN" sz="2400" dirty="0" smtClean="0"/>
              <a:t>     </a:t>
            </a:r>
          </a:p>
          <a:p>
            <a:r>
              <a:rPr lang="en-US" altLang="zh-CN" sz="2400" dirty="0" smtClean="0"/>
              <a:t>       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483429" y="217714"/>
            <a:ext cx="423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华文行楷" pitchFamily="2" charset="-122"/>
                <a:ea typeface="华文行楷" pitchFamily="2" charset="-122"/>
              </a:rPr>
              <a:t>系统建设理念</a:t>
            </a:r>
            <a:endParaRPr lang="zh-CN" altLang="en-US" sz="3600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内容占位符 2"/>
          <p:cNvSpPr txBox="1">
            <a:spLocks noChangeArrowheads="1"/>
          </p:cNvSpPr>
          <p:nvPr/>
        </p:nvSpPr>
        <p:spPr bwMode="auto">
          <a:xfrm>
            <a:off x="76200" y="1058863"/>
            <a:ext cx="11139488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p"/>
            </a:pPr>
            <a:endParaRPr lang="zh-CN" altLang="zh-CN" sz="4000" b="1">
              <a:latin typeface="黑体" pitchFamily="49" charset="-122"/>
              <a:ea typeface="黑体" pitchFamily="49" charset="-122"/>
            </a:endParaRPr>
          </a:p>
          <a:p>
            <a:pPr marL="342900" indent="-342900" algn="just">
              <a:lnSpc>
                <a:spcPct val="110000"/>
              </a:lnSpc>
              <a:spcBef>
                <a:spcPct val="20000"/>
              </a:spcBef>
            </a:pPr>
            <a:endParaRPr lang="en-US" altLang="zh-CN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191" y="0"/>
            <a:ext cx="2800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9813946" y="6263305"/>
            <a:ext cx="214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精思国计  细量民生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486" y="1088571"/>
            <a:ext cx="11364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 smtClean="0"/>
          </a:p>
          <a:p>
            <a:r>
              <a:rPr lang="en-US" altLang="zh-CN" sz="2400" dirty="0" smtClean="0"/>
              <a:t>     </a:t>
            </a:r>
          </a:p>
          <a:p>
            <a:r>
              <a:rPr lang="en-US" altLang="zh-CN" sz="2400" dirty="0" smtClean="0"/>
              <a:t>       </a:t>
            </a:r>
            <a:endParaRPr lang="zh-CN" altLang="en-US" sz="2400" dirty="0"/>
          </a:p>
        </p:txBody>
      </p:sp>
      <p:graphicFrame>
        <p:nvGraphicFramePr>
          <p:cNvPr id="11" name="图示 10"/>
          <p:cNvGraphicFramePr/>
          <p:nvPr/>
        </p:nvGraphicFramePr>
        <p:xfrm>
          <a:off x="420914" y="1030514"/>
          <a:ext cx="11553371" cy="5210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矩形 13"/>
          <p:cNvSpPr/>
          <p:nvPr/>
        </p:nvSpPr>
        <p:spPr>
          <a:xfrm>
            <a:off x="4890255" y="210847"/>
            <a:ext cx="2715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latin typeface="华文行楷" pitchFamily="2" charset="-122"/>
                <a:ea typeface="华文行楷" pitchFamily="2" charset="-122"/>
              </a:rPr>
              <a:t>系统组成</a:t>
            </a:r>
            <a:endParaRPr lang="zh-CN" altLang="en-US" sz="3600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内容占位符 2"/>
          <p:cNvSpPr txBox="1">
            <a:spLocks noChangeArrowheads="1"/>
          </p:cNvSpPr>
          <p:nvPr/>
        </p:nvSpPr>
        <p:spPr bwMode="auto">
          <a:xfrm>
            <a:off x="76200" y="1058863"/>
            <a:ext cx="11139488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p"/>
            </a:pPr>
            <a:endParaRPr lang="zh-CN" altLang="zh-CN" sz="4000" b="1">
              <a:latin typeface="黑体" pitchFamily="49" charset="-122"/>
              <a:ea typeface="黑体" pitchFamily="49" charset="-122"/>
            </a:endParaRPr>
          </a:p>
          <a:p>
            <a:pPr marL="342900" indent="-342900" algn="just">
              <a:lnSpc>
                <a:spcPct val="110000"/>
              </a:lnSpc>
              <a:spcBef>
                <a:spcPct val="20000"/>
              </a:spcBef>
            </a:pPr>
            <a:endParaRPr lang="en-US" altLang="zh-CN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191" y="0"/>
            <a:ext cx="2800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9813946" y="6263305"/>
            <a:ext cx="214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精思国计  细量民生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  <p:graphicFrame>
        <p:nvGraphicFramePr>
          <p:cNvPr id="7" name="图示 6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336800"/>
            <a:ext cx="12192000" cy="3003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58800" y="3559175"/>
            <a:ext cx="107457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4800" b="1" dirty="0">
                <a:solidFill>
                  <a:srgbClr val="FFFFFF"/>
                </a:solidFill>
                <a:sym typeface="微软雅黑" pitchFamily="34" charset="-122"/>
              </a:rPr>
              <a:t>二</a:t>
            </a:r>
            <a:r>
              <a:rPr lang="zh-CN" altLang="en-US" sz="4800" b="1" dirty="0" smtClean="0">
                <a:solidFill>
                  <a:srgbClr val="FFFFFF"/>
                </a:solidFill>
                <a:sym typeface="微软雅黑" pitchFamily="34" charset="-122"/>
              </a:rPr>
              <a:t>、高校业财融合</a:t>
            </a:r>
            <a:endParaRPr lang="zh-CN" altLang="en-US" sz="4800" b="1" dirty="0">
              <a:solidFill>
                <a:srgbClr val="FFFFFF"/>
              </a:solidFill>
              <a:sym typeface="微软雅黑" pitchFamily="34" charset="-122"/>
            </a:endParaRPr>
          </a:p>
        </p:txBody>
      </p:sp>
      <p:pic>
        <p:nvPicPr>
          <p:cNvPr id="4" name="图片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191" y="43542"/>
            <a:ext cx="2800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9813946" y="6263305"/>
            <a:ext cx="214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精思国计  细量民生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经济平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内容占位符 2"/>
          <p:cNvSpPr txBox="1">
            <a:spLocks noChangeArrowheads="1"/>
          </p:cNvSpPr>
          <p:nvPr/>
        </p:nvSpPr>
        <p:spPr bwMode="auto">
          <a:xfrm>
            <a:off x="76200" y="1058863"/>
            <a:ext cx="11139488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p"/>
            </a:pPr>
            <a:endParaRPr lang="zh-CN" altLang="zh-CN" sz="4000" b="1">
              <a:latin typeface="黑体" pitchFamily="49" charset="-122"/>
              <a:ea typeface="黑体" pitchFamily="49" charset="-122"/>
            </a:endParaRPr>
          </a:p>
          <a:p>
            <a:pPr marL="342900" indent="-342900" algn="just">
              <a:lnSpc>
                <a:spcPct val="110000"/>
              </a:lnSpc>
              <a:spcBef>
                <a:spcPct val="20000"/>
              </a:spcBef>
            </a:pPr>
            <a:endParaRPr lang="en-US" altLang="zh-CN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611086" cy="31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9813946" y="6263305"/>
            <a:ext cx="214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精思国计  细量民生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317113" y="174168"/>
            <a:ext cx="252654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系统总体架构</a:t>
            </a:r>
            <a:endParaRPr lang="zh-CN" altLang="en-US" sz="2400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70C1"/>
      </a:accent1>
      <a:accent2>
        <a:srgbClr val="00B0F0"/>
      </a:accent2>
      <a:accent3>
        <a:srgbClr val="0170C1"/>
      </a:accent3>
      <a:accent4>
        <a:srgbClr val="00B0F0"/>
      </a:accent4>
      <a:accent5>
        <a:srgbClr val="0170C1"/>
      </a:accent5>
      <a:accent6>
        <a:srgbClr val="00B0F0"/>
      </a:accent6>
      <a:hlink>
        <a:srgbClr val="0563C1"/>
      </a:hlink>
      <a:folHlink>
        <a:srgbClr val="954F72"/>
      </a:folHlink>
    </a:clrScheme>
    <a:fontScheme name="微软雅黑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1134</Words>
  <Application>Microsoft Office PowerPoint</Application>
  <PresentationFormat>自定义</PresentationFormat>
  <Paragraphs>141</Paragraphs>
  <Slides>23</Slides>
  <Notes>23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工作总结</dc:title>
  <dc:creator>lzj</dc:creator>
  <cp:lastModifiedBy>陈国旗</cp:lastModifiedBy>
  <cp:revision>755</cp:revision>
  <dcterms:created xsi:type="dcterms:W3CDTF">2015-06-07T09:29:00Z</dcterms:created>
  <dcterms:modified xsi:type="dcterms:W3CDTF">2019-07-08T07:48:29Z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2052-11.1.0.8806</vt:lpwstr>
  </property>
</Properties>
</file>